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13" autoAdjust="0"/>
  </p:normalViewPr>
  <p:slideViewPr>
    <p:cSldViewPr snapToGrid="0">
      <p:cViewPr varScale="1">
        <p:scale>
          <a:sx n="44" d="100"/>
          <a:sy n="44" d="100"/>
        </p:scale>
        <p:origin x="14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40037-0870-4944-BC9C-6AD7FA09A170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A2DE-9C50-4197-AE72-A7A33C0EB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79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states in purple  plus D.C. require AAP; an additional 16 in orange reference of recommend the AAP algorithm and the remaining 24 states don’t specify a protocol in the state law.  For more specific details, can reference the letter to the editor in Pediatrics  at the above website…</a:t>
            </a:r>
          </a:p>
          <a:p>
            <a:endParaRPr lang="en-US" dirty="0"/>
          </a:p>
          <a:p>
            <a:r>
              <a:rPr lang="en-US" b="1" dirty="0"/>
              <a:t>Pediatrics, Letter to Editor</a:t>
            </a:r>
          </a:p>
          <a:p>
            <a:r>
              <a:rPr lang="en-US" dirty="0"/>
              <a:t>https://pediatrics.aappublications.org/content/146/1/e20191650/tab-e-letters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F5D2DD-098B-4B74-BABB-171488B36A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31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13C50-0CBC-453A-908B-400E4B2B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C90E3-8B03-4A1E-B18B-4D4018A2E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50D7C-5E11-4D8B-BD41-7CF0BC51D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EE22C-283B-4991-AA1E-D1E61742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36E96-BB23-494D-9C92-47FE337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5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E7491-F701-4BB6-A241-89D089D2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748BF-DADC-4730-9418-C96B5D6ED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1A87A-FD61-419C-8E15-DD60C001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BFFB7-D27F-42F8-B89B-A82D8B40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D8152-9BE9-4716-BC8E-484E6061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DB558-7A9C-4E54-BDFC-D91A74328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5DF88-CF03-4B3B-B77B-2C45E492A9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2092A-55DD-4149-8616-DCA385EF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0474D-6D34-4DC3-A7CE-5AF0C863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3B44D-4389-4B7C-B27B-2067A04F6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05DBF-6CE3-4E42-9568-CE55376A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6B2F5-71F9-465C-89C7-45A2D5A72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FF58B-4218-4F78-B8DF-9F32E55C4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7BD75-744E-410C-87BE-5A59CA3E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579EF-DB65-4593-A494-503CA22F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1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6BFA7-82E6-48C1-8B46-DAEFAEE21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9B09B-96AB-4FDE-8199-691ED408D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85E5A-4E10-4516-8491-B8CDE8E77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365DC-393E-47C1-97D3-8FDA1090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227AD-5322-459B-88D7-B61B4AAD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9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84084-7269-4DC5-94E8-D68A3807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D9B6-3AEB-404D-8841-56AF01FEAB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00AF3-443B-4CEA-B659-672513FAC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80FB4-F435-4665-905E-45D52C4B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9DB8F-74E8-4F68-843A-CEC6E22F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50397-AC40-426D-90C5-4216CAD1D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D0D2-EA45-4E3A-937A-120B1B23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5FDA7-B2ED-4D6E-AD70-D0E4CE9C0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9AE70-D5F1-4ED8-84F4-26EB7B872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96063-52BB-4676-9C9A-BC89CA6E4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110B71-4C2C-4085-BD8A-8E7D331AD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24C5EB-ADD6-4FD1-9D33-2D208368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110FC-EEDA-4B74-A2F0-67E8C7D4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E34534-11A1-42B2-8AAA-C5B4770B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B08CC-F9C8-4742-9BB4-03722CD50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B4E4C7-5CF5-444A-AB2C-83C12A94D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E5C39-1431-4553-8582-94E3933E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E0554-3C6E-4FB0-8F78-E7C52A9BD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CEE78C-E706-46A8-8693-4B9B8F22E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389108-6D11-437E-B0B6-5F2ED42F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A2267-CF03-4ECB-9577-6D8038ED2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9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7E89-89DA-440A-9DFD-2A41F6EE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52A02-E670-4CB3-9C54-0C2BB89B8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7A07D-7918-4876-B8BA-6A855B7F0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8A7B0-AB57-457A-BC91-BFEAF134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CC685-4573-49B9-80C1-A7FD3510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AC86B-BD32-4F69-AD48-11BEB76A8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5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90AC3-48D5-453E-92BC-04A8C9EDA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877362-047B-423A-B271-515D86206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CB8C9-014D-48C5-8AEF-664BF99DC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086A4-8A83-49D6-B201-78D55D12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3E6E-4235-48C9-8207-3791661DC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649E6-7861-453D-B084-28FCCA38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1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E47E4D-6610-4E28-99CA-EB0B6144E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7DF3C-6BC6-49E3-AAD0-31B34355A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F327C-8885-4853-B6F7-1CDF9C2D08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C4F8C-E16F-4A59-97FF-839C9955FA78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A1BFB-B5E2-4706-A434-AF807FEEB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99928-72C9-45F0-B003-AC8C82DA35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38546-E275-4E5C-A94A-EE8492CA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0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9432" y="443543"/>
            <a:ext cx="1060409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</a:rPr>
              <a:t>US Map showing which States Require or Recommend use of the AAP Recommended Algorithm for Critical Congenital Heart Disease Screening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7" r="12500"/>
          <a:stretch/>
        </p:blipFill>
        <p:spPr>
          <a:xfrm>
            <a:off x="969561" y="1452265"/>
            <a:ext cx="8311166" cy="4962192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9280727" y="4476135"/>
            <a:ext cx="2286000" cy="597560"/>
            <a:chOff x="7467600" y="4343400"/>
            <a:chExt cx="2057400" cy="597560"/>
          </a:xfrm>
        </p:grpSpPr>
        <p:sp>
          <p:nvSpPr>
            <p:cNvPr id="6" name="Rectangle 5"/>
            <p:cNvSpPr/>
            <p:nvPr/>
          </p:nvSpPr>
          <p:spPr>
            <a:xfrm>
              <a:off x="7467600" y="4712360"/>
              <a:ext cx="228600" cy="228600"/>
            </a:xfrm>
            <a:prstGeom prst="rect">
              <a:avLst/>
            </a:prstGeom>
            <a:solidFill>
              <a:srgbClr val="ED7421"/>
            </a:solidFill>
            <a:ln>
              <a:solidFill>
                <a:srgbClr val="ED74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467600" y="4343400"/>
              <a:ext cx="228600" cy="228600"/>
            </a:xfrm>
            <a:prstGeom prst="rect">
              <a:avLst/>
            </a:prstGeom>
            <a:solidFill>
              <a:srgbClr val="863175"/>
            </a:solidFill>
            <a:ln>
              <a:solidFill>
                <a:srgbClr val="8631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0" y="4343400"/>
              <a:ext cx="16002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= Required by law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20000" y="4685666"/>
              <a:ext cx="19050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= Recommend or Referenced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B2F262E-87BB-4F3C-BE6C-3ED99C61CA4D}"/>
              </a:ext>
            </a:extLst>
          </p:cNvPr>
          <p:cNvSpPr txBox="1"/>
          <p:nvPr/>
        </p:nvSpPr>
        <p:spPr>
          <a:xfrm>
            <a:off x="4539441" y="6179641"/>
            <a:ext cx="119379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Pediatrics, Letter to Editor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https://pediatrics.aappublications.org/content/146/1/e20191650/tab-e-letters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259D59-B2E5-FBD2-26F3-0952EFF8B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250" y="6414457"/>
            <a:ext cx="2257740" cy="4096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6ED54E-9D79-7533-96C4-3FBF944720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2834" y="5789953"/>
            <a:ext cx="3378111" cy="49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6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125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US Map showing which States Require or Recommend use of the AAP Recommended Algorithm for Critical Congenital Heart Disease Screening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AAP Protocol U.S. Implementation</dc:title>
  <dc:creator>Hom, Lisa</dc:creator>
  <cp:lastModifiedBy>Jenkins, Amanda | APHL</cp:lastModifiedBy>
  <cp:revision>4</cp:revision>
  <dcterms:created xsi:type="dcterms:W3CDTF">2022-09-14T14:51:26Z</dcterms:created>
  <dcterms:modified xsi:type="dcterms:W3CDTF">2025-03-05T13:16:44Z</dcterms:modified>
</cp:coreProperties>
</file>