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5"/>
  </p:sldMasterIdLst>
  <p:notesMasterIdLst>
    <p:notesMasterId r:id="rId28"/>
  </p:notesMasterIdLst>
  <p:handoutMasterIdLst>
    <p:handoutMasterId r:id="rId29"/>
  </p:handoutMasterIdLst>
  <p:sldIdLst>
    <p:sldId id="259" r:id="rId6"/>
    <p:sldId id="271" r:id="rId7"/>
    <p:sldId id="285" r:id="rId8"/>
    <p:sldId id="283" r:id="rId9"/>
    <p:sldId id="4127" r:id="rId10"/>
    <p:sldId id="282" r:id="rId11"/>
    <p:sldId id="4125" r:id="rId12"/>
    <p:sldId id="272" r:id="rId13"/>
    <p:sldId id="4126" r:id="rId14"/>
    <p:sldId id="262" r:id="rId15"/>
    <p:sldId id="284" r:id="rId16"/>
    <p:sldId id="4122" r:id="rId17"/>
    <p:sldId id="261" r:id="rId18"/>
    <p:sldId id="4118" r:id="rId19"/>
    <p:sldId id="4116" r:id="rId20"/>
    <p:sldId id="4115" r:id="rId21"/>
    <p:sldId id="4119" r:id="rId22"/>
    <p:sldId id="273" r:id="rId23"/>
    <p:sldId id="4120" r:id="rId24"/>
    <p:sldId id="4124" r:id="rId25"/>
    <p:sldId id="4121" r:id="rId26"/>
    <p:sldId id="277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2C"/>
    <a:srgbClr val="E6E6E6"/>
    <a:srgbClr val="003865"/>
    <a:srgbClr val="78BE21"/>
    <a:srgbClr val="000000"/>
    <a:srgbClr val="E8E8E8"/>
    <a:srgbClr val="0D0D0D"/>
    <a:srgbClr val="B20738"/>
    <a:srgbClr val="00A3E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9884" autoAdjust="0"/>
  </p:normalViewPr>
  <p:slideViewPr>
    <p:cSldViewPr snapToGrid="0">
      <p:cViewPr varScale="1">
        <p:scale>
          <a:sx n="64" d="100"/>
          <a:sy n="64" d="100"/>
        </p:scale>
        <p:origin x="4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DF5BD-68B0-4308-B62F-3E8CA624D55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402E8F-E094-4627-85A3-AAF59133E398}">
      <dgm:prSet phldrT="[Text]" custT="1"/>
      <dgm:spPr/>
      <dgm:t>
        <a:bodyPr/>
        <a:lstStyle/>
        <a:p>
          <a:r>
            <a:rPr lang="en-US" sz="3200" dirty="0"/>
            <a:t>Elevator pitches really work!</a:t>
          </a:r>
        </a:p>
      </dgm:t>
    </dgm:pt>
    <dgm:pt modelId="{61DAB6A4-7AB8-4571-A20F-381CA7742CE6}" type="parTrans" cxnId="{17CAD147-D325-46BD-ABB7-D4F0888A8C6F}">
      <dgm:prSet/>
      <dgm:spPr/>
      <dgm:t>
        <a:bodyPr/>
        <a:lstStyle/>
        <a:p>
          <a:endParaRPr lang="en-US"/>
        </a:p>
      </dgm:t>
    </dgm:pt>
    <dgm:pt modelId="{2125DB6E-C5DE-4C84-93FF-5C0607ABB3B1}" type="sibTrans" cxnId="{17CAD147-D325-46BD-ABB7-D4F0888A8C6F}">
      <dgm:prSet/>
      <dgm:spPr/>
      <dgm:t>
        <a:bodyPr/>
        <a:lstStyle/>
        <a:p>
          <a:endParaRPr lang="en-US"/>
        </a:p>
      </dgm:t>
    </dgm:pt>
    <dgm:pt modelId="{F13BE561-9C4D-41CA-B26E-5EC410F7EE89}">
      <dgm:prSet phldrT="[Text]" custT="1"/>
      <dgm:spPr/>
      <dgm:t>
        <a:bodyPr/>
        <a:lstStyle/>
        <a:p>
          <a:r>
            <a:rPr lang="en-US" sz="3200" dirty="0"/>
            <a:t>Data sharing from OVR to NBS begins in 2004 for MN</a:t>
          </a:r>
        </a:p>
      </dgm:t>
    </dgm:pt>
    <dgm:pt modelId="{284A29B2-C498-49A7-A7E3-5C9827A98F91}" type="parTrans" cxnId="{A7E9A65A-FD97-46B2-B642-8E69900E77E4}">
      <dgm:prSet/>
      <dgm:spPr/>
      <dgm:t>
        <a:bodyPr/>
        <a:lstStyle/>
        <a:p>
          <a:endParaRPr lang="en-US"/>
        </a:p>
      </dgm:t>
    </dgm:pt>
    <dgm:pt modelId="{1567A6A2-F627-4239-81EE-39055938D438}" type="sibTrans" cxnId="{A7E9A65A-FD97-46B2-B642-8E69900E77E4}">
      <dgm:prSet/>
      <dgm:spPr/>
      <dgm:t>
        <a:bodyPr/>
        <a:lstStyle/>
        <a:p>
          <a:endParaRPr lang="en-US"/>
        </a:p>
      </dgm:t>
    </dgm:pt>
    <dgm:pt modelId="{CED5924B-5DA5-4125-A88F-63C7C7B03488}">
      <dgm:prSet phldrT="[Text]" custT="1"/>
      <dgm:spPr/>
      <dgm:t>
        <a:bodyPr/>
        <a:lstStyle/>
        <a:p>
          <a:r>
            <a:rPr lang="en-US" sz="3200" dirty="0"/>
            <a:t>IDUA: Internal Data Use Authorization 	*</a:t>
          </a:r>
          <a:r>
            <a:rPr lang="en-US" sz="2800" dirty="0"/>
            <a:t>Reviewed, updated every 3 years</a:t>
          </a:r>
        </a:p>
      </dgm:t>
    </dgm:pt>
    <dgm:pt modelId="{160E5A29-073A-4399-AC46-B5D64F69029C}" type="parTrans" cxnId="{3F25718B-A029-4C8D-9EB2-211BFD8C0C01}">
      <dgm:prSet/>
      <dgm:spPr/>
      <dgm:t>
        <a:bodyPr/>
        <a:lstStyle/>
        <a:p>
          <a:endParaRPr lang="en-US"/>
        </a:p>
      </dgm:t>
    </dgm:pt>
    <dgm:pt modelId="{F90A2552-15B5-463C-8B59-5BAD890FB3B9}" type="sibTrans" cxnId="{3F25718B-A029-4C8D-9EB2-211BFD8C0C01}">
      <dgm:prSet/>
      <dgm:spPr/>
      <dgm:t>
        <a:bodyPr/>
        <a:lstStyle/>
        <a:p>
          <a:endParaRPr lang="en-US"/>
        </a:p>
      </dgm:t>
    </dgm:pt>
    <dgm:pt modelId="{8247AA50-9478-4C9C-9598-E2BDEA37849F}" type="pres">
      <dgm:prSet presAssocID="{CA0DF5BD-68B0-4308-B62F-3E8CA624D555}" presName="linear" presStyleCnt="0">
        <dgm:presLayoutVars>
          <dgm:dir/>
          <dgm:animLvl val="lvl"/>
          <dgm:resizeHandles val="exact"/>
        </dgm:presLayoutVars>
      </dgm:prSet>
      <dgm:spPr/>
    </dgm:pt>
    <dgm:pt modelId="{91BDE799-7488-4458-BF7C-CCEC9E1E6494}" type="pres">
      <dgm:prSet presAssocID="{BF402E8F-E094-4627-85A3-AAF59133E398}" presName="parentLin" presStyleCnt="0"/>
      <dgm:spPr/>
    </dgm:pt>
    <dgm:pt modelId="{35E120E0-E27A-4120-95BF-8F1A9C8C85DB}" type="pres">
      <dgm:prSet presAssocID="{BF402E8F-E094-4627-85A3-AAF59133E398}" presName="parentLeftMargin" presStyleLbl="node1" presStyleIdx="0" presStyleCnt="3"/>
      <dgm:spPr/>
    </dgm:pt>
    <dgm:pt modelId="{62DCB33E-6234-44C1-8AA5-C3BBDBF4824F}" type="pres">
      <dgm:prSet presAssocID="{BF402E8F-E094-4627-85A3-AAF59133E39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728E28-65F0-4775-A1D7-25C51B543895}" type="pres">
      <dgm:prSet presAssocID="{BF402E8F-E094-4627-85A3-AAF59133E398}" presName="negativeSpace" presStyleCnt="0"/>
      <dgm:spPr/>
    </dgm:pt>
    <dgm:pt modelId="{EE3C2EFC-184A-4ED3-9480-162993CA7ECC}" type="pres">
      <dgm:prSet presAssocID="{BF402E8F-E094-4627-85A3-AAF59133E398}" presName="childText" presStyleLbl="conFgAcc1" presStyleIdx="0" presStyleCnt="3">
        <dgm:presLayoutVars>
          <dgm:bulletEnabled val="1"/>
        </dgm:presLayoutVars>
      </dgm:prSet>
      <dgm:spPr/>
    </dgm:pt>
    <dgm:pt modelId="{B946FF42-320C-4BDE-BC53-9855A1F7A86F}" type="pres">
      <dgm:prSet presAssocID="{2125DB6E-C5DE-4C84-93FF-5C0607ABB3B1}" presName="spaceBetweenRectangles" presStyleCnt="0"/>
      <dgm:spPr/>
    </dgm:pt>
    <dgm:pt modelId="{9732DA54-845A-4F89-8AB7-D846DB78A1D6}" type="pres">
      <dgm:prSet presAssocID="{F13BE561-9C4D-41CA-B26E-5EC410F7EE89}" presName="parentLin" presStyleCnt="0"/>
      <dgm:spPr/>
    </dgm:pt>
    <dgm:pt modelId="{42C38799-26AE-459F-8E0E-68CCED24614B}" type="pres">
      <dgm:prSet presAssocID="{F13BE561-9C4D-41CA-B26E-5EC410F7EE89}" presName="parentLeftMargin" presStyleLbl="node1" presStyleIdx="0" presStyleCnt="3"/>
      <dgm:spPr/>
    </dgm:pt>
    <dgm:pt modelId="{DF00C293-169C-48FC-AD27-5004845B20D4}" type="pres">
      <dgm:prSet presAssocID="{F13BE561-9C4D-41CA-B26E-5EC410F7EE8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77C7F70-2950-42B5-B508-0D3B68E54915}" type="pres">
      <dgm:prSet presAssocID="{F13BE561-9C4D-41CA-B26E-5EC410F7EE89}" presName="negativeSpace" presStyleCnt="0"/>
      <dgm:spPr/>
    </dgm:pt>
    <dgm:pt modelId="{B8773C8B-81D8-441E-9137-6FA75B56CF09}" type="pres">
      <dgm:prSet presAssocID="{F13BE561-9C4D-41CA-B26E-5EC410F7EE89}" presName="childText" presStyleLbl="conFgAcc1" presStyleIdx="1" presStyleCnt="3">
        <dgm:presLayoutVars>
          <dgm:bulletEnabled val="1"/>
        </dgm:presLayoutVars>
      </dgm:prSet>
      <dgm:spPr/>
    </dgm:pt>
    <dgm:pt modelId="{2900F3B8-354E-45A9-8D6C-31D1F931FBD3}" type="pres">
      <dgm:prSet presAssocID="{1567A6A2-F627-4239-81EE-39055938D438}" presName="spaceBetweenRectangles" presStyleCnt="0"/>
      <dgm:spPr/>
    </dgm:pt>
    <dgm:pt modelId="{53387ADB-69BF-495D-8701-8FACF542FFC7}" type="pres">
      <dgm:prSet presAssocID="{CED5924B-5DA5-4125-A88F-63C7C7B03488}" presName="parentLin" presStyleCnt="0"/>
      <dgm:spPr/>
    </dgm:pt>
    <dgm:pt modelId="{BF23BB3C-C31C-4A63-8CA3-B04538B37DDD}" type="pres">
      <dgm:prSet presAssocID="{CED5924B-5DA5-4125-A88F-63C7C7B03488}" presName="parentLeftMargin" presStyleLbl="node1" presStyleIdx="1" presStyleCnt="3"/>
      <dgm:spPr/>
    </dgm:pt>
    <dgm:pt modelId="{6E7DF04E-0E7A-454A-B073-4D71247B9DEB}" type="pres">
      <dgm:prSet presAssocID="{CED5924B-5DA5-4125-A88F-63C7C7B0348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43547AC-DC20-4B1E-990D-6FE2FCE429B7}" type="pres">
      <dgm:prSet presAssocID="{CED5924B-5DA5-4125-A88F-63C7C7B03488}" presName="negativeSpace" presStyleCnt="0"/>
      <dgm:spPr/>
    </dgm:pt>
    <dgm:pt modelId="{604A488B-3E9D-42B6-8F3B-4DEE449801A7}" type="pres">
      <dgm:prSet presAssocID="{CED5924B-5DA5-4125-A88F-63C7C7B0348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FED3C1A-9BA4-40EB-A326-2F24109EB8D9}" type="presOf" srcId="{F13BE561-9C4D-41CA-B26E-5EC410F7EE89}" destId="{DF00C293-169C-48FC-AD27-5004845B20D4}" srcOrd="1" destOrd="0" presId="urn:microsoft.com/office/officeart/2005/8/layout/list1"/>
    <dgm:cxn modelId="{6CFAA33E-04E5-4280-B753-6D013A610B81}" type="presOf" srcId="{BF402E8F-E094-4627-85A3-AAF59133E398}" destId="{62DCB33E-6234-44C1-8AA5-C3BBDBF4824F}" srcOrd="1" destOrd="0" presId="urn:microsoft.com/office/officeart/2005/8/layout/list1"/>
    <dgm:cxn modelId="{17CAD147-D325-46BD-ABB7-D4F0888A8C6F}" srcId="{CA0DF5BD-68B0-4308-B62F-3E8CA624D555}" destId="{BF402E8F-E094-4627-85A3-AAF59133E398}" srcOrd="0" destOrd="0" parTransId="{61DAB6A4-7AB8-4571-A20F-381CA7742CE6}" sibTransId="{2125DB6E-C5DE-4C84-93FF-5C0607ABB3B1}"/>
    <dgm:cxn modelId="{4B908C79-5860-4BDA-88FB-D87434C3B383}" type="presOf" srcId="{CED5924B-5DA5-4125-A88F-63C7C7B03488}" destId="{6E7DF04E-0E7A-454A-B073-4D71247B9DEB}" srcOrd="1" destOrd="0" presId="urn:microsoft.com/office/officeart/2005/8/layout/list1"/>
    <dgm:cxn modelId="{A7E9A65A-FD97-46B2-B642-8E69900E77E4}" srcId="{CA0DF5BD-68B0-4308-B62F-3E8CA624D555}" destId="{F13BE561-9C4D-41CA-B26E-5EC410F7EE89}" srcOrd="1" destOrd="0" parTransId="{284A29B2-C498-49A7-A7E3-5C9827A98F91}" sibTransId="{1567A6A2-F627-4239-81EE-39055938D438}"/>
    <dgm:cxn modelId="{46E19F84-F8F3-4BC5-B2F1-27386DCB26B3}" type="presOf" srcId="{BF402E8F-E094-4627-85A3-AAF59133E398}" destId="{35E120E0-E27A-4120-95BF-8F1A9C8C85DB}" srcOrd="0" destOrd="0" presId="urn:microsoft.com/office/officeart/2005/8/layout/list1"/>
    <dgm:cxn modelId="{3F25718B-A029-4C8D-9EB2-211BFD8C0C01}" srcId="{CA0DF5BD-68B0-4308-B62F-3E8CA624D555}" destId="{CED5924B-5DA5-4125-A88F-63C7C7B03488}" srcOrd="2" destOrd="0" parTransId="{160E5A29-073A-4399-AC46-B5D64F69029C}" sibTransId="{F90A2552-15B5-463C-8B59-5BAD890FB3B9}"/>
    <dgm:cxn modelId="{FA8DD8B0-9BF2-46A1-9C83-EA66BFB50DEA}" type="presOf" srcId="{F13BE561-9C4D-41CA-B26E-5EC410F7EE89}" destId="{42C38799-26AE-459F-8E0E-68CCED24614B}" srcOrd="0" destOrd="0" presId="urn:microsoft.com/office/officeart/2005/8/layout/list1"/>
    <dgm:cxn modelId="{D701C4B8-8C24-48B3-924A-5BAD7365B337}" type="presOf" srcId="{CED5924B-5DA5-4125-A88F-63C7C7B03488}" destId="{BF23BB3C-C31C-4A63-8CA3-B04538B37DDD}" srcOrd="0" destOrd="0" presId="urn:microsoft.com/office/officeart/2005/8/layout/list1"/>
    <dgm:cxn modelId="{A89658BA-D37D-47F6-99D5-52673277821C}" type="presOf" srcId="{CA0DF5BD-68B0-4308-B62F-3E8CA624D555}" destId="{8247AA50-9478-4C9C-9598-E2BDEA37849F}" srcOrd="0" destOrd="0" presId="urn:microsoft.com/office/officeart/2005/8/layout/list1"/>
    <dgm:cxn modelId="{652C573F-9864-4BC0-B56C-692168D22588}" type="presParOf" srcId="{8247AA50-9478-4C9C-9598-E2BDEA37849F}" destId="{91BDE799-7488-4458-BF7C-CCEC9E1E6494}" srcOrd="0" destOrd="0" presId="urn:microsoft.com/office/officeart/2005/8/layout/list1"/>
    <dgm:cxn modelId="{E19FFD58-C90A-4F67-BA84-021B79461487}" type="presParOf" srcId="{91BDE799-7488-4458-BF7C-CCEC9E1E6494}" destId="{35E120E0-E27A-4120-95BF-8F1A9C8C85DB}" srcOrd="0" destOrd="0" presId="urn:microsoft.com/office/officeart/2005/8/layout/list1"/>
    <dgm:cxn modelId="{370158DB-9A31-4D5B-B256-052B73FD6C84}" type="presParOf" srcId="{91BDE799-7488-4458-BF7C-CCEC9E1E6494}" destId="{62DCB33E-6234-44C1-8AA5-C3BBDBF4824F}" srcOrd="1" destOrd="0" presId="urn:microsoft.com/office/officeart/2005/8/layout/list1"/>
    <dgm:cxn modelId="{5CF83229-B831-4206-A837-C8AC09C9EF25}" type="presParOf" srcId="{8247AA50-9478-4C9C-9598-E2BDEA37849F}" destId="{F6728E28-65F0-4775-A1D7-25C51B543895}" srcOrd="1" destOrd="0" presId="urn:microsoft.com/office/officeart/2005/8/layout/list1"/>
    <dgm:cxn modelId="{F11CB8D0-1141-4A58-8F9F-A15C3DE8F9F7}" type="presParOf" srcId="{8247AA50-9478-4C9C-9598-E2BDEA37849F}" destId="{EE3C2EFC-184A-4ED3-9480-162993CA7ECC}" srcOrd="2" destOrd="0" presId="urn:microsoft.com/office/officeart/2005/8/layout/list1"/>
    <dgm:cxn modelId="{843D18F1-29EB-42F3-84B3-849E9AF9AB50}" type="presParOf" srcId="{8247AA50-9478-4C9C-9598-E2BDEA37849F}" destId="{B946FF42-320C-4BDE-BC53-9855A1F7A86F}" srcOrd="3" destOrd="0" presId="urn:microsoft.com/office/officeart/2005/8/layout/list1"/>
    <dgm:cxn modelId="{74E60267-F265-4D07-809B-FEFD9C5F8034}" type="presParOf" srcId="{8247AA50-9478-4C9C-9598-E2BDEA37849F}" destId="{9732DA54-845A-4F89-8AB7-D846DB78A1D6}" srcOrd="4" destOrd="0" presId="urn:microsoft.com/office/officeart/2005/8/layout/list1"/>
    <dgm:cxn modelId="{252838AD-9C20-412A-92A5-BF114ADB9230}" type="presParOf" srcId="{9732DA54-845A-4F89-8AB7-D846DB78A1D6}" destId="{42C38799-26AE-459F-8E0E-68CCED24614B}" srcOrd="0" destOrd="0" presId="urn:microsoft.com/office/officeart/2005/8/layout/list1"/>
    <dgm:cxn modelId="{7A41A4A2-C053-4E45-BD61-BD736C0CD1A8}" type="presParOf" srcId="{9732DA54-845A-4F89-8AB7-D846DB78A1D6}" destId="{DF00C293-169C-48FC-AD27-5004845B20D4}" srcOrd="1" destOrd="0" presId="urn:microsoft.com/office/officeart/2005/8/layout/list1"/>
    <dgm:cxn modelId="{89FF7DEF-078C-4591-9FEE-B6D59B2A4987}" type="presParOf" srcId="{8247AA50-9478-4C9C-9598-E2BDEA37849F}" destId="{477C7F70-2950-42B5-B508-0D3B68E54915}" srcOrd="5" destOrd="0" presId="urn:microsoft.com/office/officeart/2005/8/layout/list1"/>
    <dgm:cxn modelId="{347388D7-7F25-489F-B1E8-9E27C67E68A6}" type="presParOf" srcId="{8247AA50-9478-4C9C-9598-E2BDEA37849F}" destId="{B8773C8B-81D8-441E-9137-6FA75B56CF09}" srcOrd="6" destOrd="0" presId="urn:microsoft.com/office/officeart/2005/8/layout/list1"/>
    <dgm:cxn modelId="{416E8CA8-3338-410E-8924-1698AD7CEB69}" type="presParOf" srcId="{8247AA50-9478-4C9C-9598-E2BDEA37849F}" destId="{2900F3B8-354E-45A9-8D6C-31D1F931FBD3}" srcOrd="7" destOrd="0" presId="urn:microsoft.com/office/officeart/2005/8/layout/list1"/>
    <dgm:cxn modelId="{BEBFCB6C-7922-410F-846B-5688DD151C4E}" type="presParOf" srcId="{8247AA50-9478-4C9C-9598-E2BDEA37849F}" destId="{53387ADB-69BF-495D-8701-8FACF542FFC7}" srcOrd="8" destOrd="0" presId="urn:microsoft.com/office/officeart/2005/8/layout/list1"/>
    <dgm:cxn modelId="{7ED5B1AB-F302-46B5-A010-65FC3AE2B93F}" type="presParOf" srcId="{53387ADB-69BF-495D-8701-8FACF542FFC7}" destId="{BF23BB3C-C31C-4A63-8CA3-B04538B37DDD}" srcOrd="0" destOrd="0" presId="urn:microsoft.com/office/officeart/2005/8/layout/list1"/>
    <dgm:cxn modelId="{B917DFD5-C444-4DDF-826C-B637D161DC5E}" type="presParOf" srcId="{53387ADB-69BF-495D-8701-8FACF542FFC7}" destId="{6E7DF04E-0E7A-454A-B073-4D71247B9DEB}" srcOrd="1" destOrd="0" presId="urn:microsoft.com/office/officeart/2005/8/layout/list1"/>
    <dgm:cxn modelId="{B57D2766-640F-4F05-A6DF-11A98B236B95}" type="presParOf" srcId="{8247AA50-9478-4C9C-9598-E2BDEA37849F}" destId="{B43547AC-DC20-4B1E-990D-6FE2FCE429B7}" srcOrd="9" destOrd="0" presId="urn:microsoft.com/office/officeart/2005/8/layout/list1"/>
    <dgm:cxn modelId="{3DBC579C-F3D0-40FA-BF15-30C41C34288E}" type="presParOf" srcId="{8247AA50-9478-4C9C-9598-E2BDEA37849F}" destId="{604A488B-3E9D-42B6-8F3B-4DEE449801A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FA4CCF-F5E2-4255-BA53-E0F468B4B17A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7A3C20-1DFF-4212-A920-30F1F7401658}">
      <dgm:prSet phldrT="[Text]"/>
      <dgm:spPr/>
      <dgm:t>
        <a:bodyPr/>
        <a:lstStyle/>
        <a:p>
          <a:r>
            <a:rPr lang="en-US" dirty="0"/>
            <a:t>  </a:t>
          </a:r>
        </a:p>
      </dgm:t>
    </dgm:pt>
    <dgm:pt modelId="{E7EE90B9-223B-4A88-A907-0941C0C254F4}" type="parTrans" cxnId="{90D5904F-00C9-4F36-A39C-60BA69F2F62F}">
      <dgm:prSet/>
      <dgm:spPr/>
      <dgm:t>
        <a:bodyPr/>
        <a:lstStyle/>
        <a:p>
          <a:endParaRPr lang="en-US"/>
        </a:p>
      </dgm:t>
    </dgm:pt>
    <dgm:pt modelId="{C01F835C-D138-4B95-B89E-E490D1FF42E2}" type="sibTrans" cxnId="{90D5904F-00C9-4F36-A39C-60BA69F2F62F}">
      <dgm:prSet/>
      <dgm:spPr/>
      <dgm:t>
        <a:bodyPr/>
        <a:lstStyle/>
        <a:p>
          <a:endParaRPr lang="en-US"/>
        </a:p>
      </dgm:t>
    </dgm:pt>
    <dgm:pt modelId="{EC7BD606-B0EB-4C18-A4BD-6213A6693AF4}">
      <dgm:prSet phldrT="[Text]"/>
      <dgm:spPr/>
      <dgm:t>
        <a:bodyPr/>
        <a:lstStyle/>
        <a:p>
          <a:r>
            <a:rPr lang="en-US" dirty="0"/>
            <a:t>Required for private and confidential vital event data</a:t>
          </a:r>
        </a:p>
      </dgm:t>
    </dgm:pt>
    <dgm:pt modelId="{04B9D46D-7C43-4266-9D57-CB481781A29C}" type="parTrans" cxnId="{C226D34D-559A-431D-9663-0AD4BA566F9E}">
      <dgm:prSet/>
      <dgm:spPr/>
      <dgm:t>
        <a:bodyPr/>
        <a:lstStyle/>
        <a:p>
          <a:endParaRPr lang="en-US"/>
        </a:p>
      </dgm:t>
    </dgm:pt>
    <dgm:pt modelId="{61084F2E-D746-48B2-AB25-3A6F1276588B}" type="sibTrans" cxnId="{C226D34D-559A-431D-9663-0AD4BA566F9E}">
      <dgm:prSet/>
      <dgm:spPr/>
      <dgm:t>
        <a:bodyPr/>
        <a:lstStyle/>
        <a:p>
          <a:endParaRPr lang="en-US"/>
        </a:p>
      </dgm:t>
    </dgm:pt>
    <dgm:pt modelId="{18DBEF6B-83FA-4A68-BC77-F79A0C4FE551}">
      <dgm:prSet phldrT="[Text]"/>
      <dgm:spPr/>
      <dgm:t>
        <a:bodyPr/>
        <a:lstStyle/>
        <a:p>
          <a:r>
            <a:rPr lang="en-US" dirty="0"/>
            <a:t>  </a:t>
          </a:r>
        </a:p>
      </dgm:t>
    </dgm:pt>
    <dgm:pt modelId="{03F0D63F-6F81-489A-AD55-6EF5052C17A6}" type="parTrans" cxnId="{ED2B1FD0-E1E8-46BD-A8DC-17F6DA9EB1EB}">
      <dgm:prSet/>
      <dgm:spPr/>
      <dgm:t>
        <a:bodyPr/>
        <a:lstStyle/>
        <a:p>
          <a:endParaRPr lang="en-US"/>
        </a:p>
      </dgm:t>
    </dgm:pt>
    <dgm:pt modelId="{BCE27F9E-E849-4ABC-933B-5BC99B74D47B}" type="sibTrans" cxnId="{ED2B1FD0-E1E8-46BD-A8DC-17F6DA9EB1EB}">
      <dgm:prSet/>
      <dgm:spPr/>
      <dgm:t>
        <a:bodyPr/>
        <a:lstStyle/>
        <a:p>
          <a:endParaRPr lang="en-US"/>
        </a:p>
      </dgm:t>
    </dgm:pt>
    <dgm:pt modelId="{26CA7514-4C82-4D63-8207-2EFE5CBB7A77}">
      <dgm:prSet phldrT="[Text]"/>
      <dgm:spPr/>
      <dgm:t>
        <a:bodyPr/>
        <a:lstStyle/>
        <a:p>
          <a:r>
            <a:rPr lang="en-US" dirty="0"/>
            <a:t>Agency developed a standard template for IDUA’s</a:t>
          </a:r>
        </a:p>
      </dgm:t>
    </dgm:pt>
    <dgm:pt modelId="{1511643C-A3E8-4A96-9630-BE56D5E9AD76}" type="parTrans" cxnId="{C548E9E6-D762-4479-8CD9-C8ABEFF506F2}">
      <dgm:prSet/>
      <dgm:spPr/>
      <dgm:t>
        <a:bodyPr/>
        <a:lstStyle/>
        <a:p>
          <a:endParaRPr lang="en-US"/>
        </a:p>
      </dgm:t>
    </dgm:pt>
    <dgm:pt modelId="{58945999-2E83-487E-8528-D0995978E6C3}" type="sibTrans" cxnId="{C548E9E6-D762-4479-8CD9-C8ABEFF506F2}">
      <dgm:prSet/>
      <dgm:spPr/>
      <dgm:t>
        <a:bodyPr/>
        <a:lstStyle/>
        <a:p>
          <a:endParaRPr lang="en-US"/>
        </a:p>
      </dgm:t>
    </dgm:pt>
    <dgm:pt modelId="{1190BC1C-F85A-41CE-B2D5-82B534E52281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D1C46E47-53AD-4E33-8D5C-5F5E72055CC9}" type="parTrans" cxnId="{F5584FEA-4199-492A-9F13-31B138F876B1}">
      <dgm:prSet/>
      <dgm:spPr/>
      <dgm:t>
        <a:bodyPr/>
        <a:lstStyle/>
        <a:p>
          <a:endParaRPr lang="en-US"/>
        </a:p>
      </dgm:t>
    </dgm:pt>
    <dgm:pt modelId="{3007465E-A8A9-4C4F-99C0-4CBD1B72210D}" type="sibTrans" cxnId="{F5584FEA-4199-492A-9F13-31B138F876B1}">
      <dgm:prSet/>
      <dgm:spPr/>
      <dgm:t>
        <a:bodyPr/>
        <a:lstStyle/>
        <a:p>
          <a:endParaRPr lang="en-US"/>
        </a:p>
      </dgm:t>
    </dgm:pt>
    <dgm:pt modelId="{60D6CC6F-C7E5-4535-840C-B5A426196814}">
      <dgm:prSet phldrT="[Text]"/>
      <dgm:spPr/>
      <dgm:t>
        <a:bodyPr/>
        <a:lstStyle/>
        <a:p>
          <a:r>
            <a:rPr lang="en-US" dirty="0"/>
            <a:t>IDUA is reviewed and updated every 3 years</a:t>
          </a:r>
        </a:p>
      </dgm:t>
    </dgm:pt>
    <dgm:pt modelId="{F6C48512-ECBF-4436-AE71-284F303E86DB}" type="parTrans" cxnId="{B5C01208-D86E-4900-B301-A90E26F208CF}">
      <dgm:prSet/>
      <dgm:spPr/>
      <dgm:t>
        <a:bodyPr/>
        <a:lstStyle/>
        <a:p>
          <a:endParaRPr lang="en-US"/>
        </a:p>
      </dgm:t>
    </dgm:pt>
    <dgm:pt modelId="{D7CCF378-CBA7-4764-918D-AD990EA444D7}" type="sibTrans" cxnId="{B5C01208-D86E-4900-B301-A90E26F208CF}">
      <dgm:prSet/>
      <dgm:spPr/>
      <dgm:t>
        <a:bodyPr/>
        <a:lstStyle/>
        <a:p>
          <a:endParaRPr lang="en-US"/>
        </a:p>
      </dgm:t>
    </dgm:pt>
    <dgm:pt modelId="{C323AE93-C2AA-4515-8D5D-637A72DC7796}">
      <dgm:prSet phldrT="[Text]"/>
      <dgm:spPr/>
      <dgm:t>
        <a:bodyPr/>
        <a:lstStyle/>
        <a:p>
          <a:r>
            <a:rPr lang="en-US" dirty="0"/>
            <a:t>Separate process for adding/removing users whose work relies on OVR data</a:t>
          </a:r>
        </a:p>
      </dgm:t>
    </dgm:pt>
    <dgm:pt modelId="{8F7DE76E-0DF7-46F8-8CFD-C1BB90D0378A}" type="parTrans" cxnId="{B40B430F-FA28-4D84-8210-5D03CF7E3637}">
      <dgm:prSet/>
      <dgm:spPr/>
      <dgm:t>
        <a:bodyPr/>
        <a:lstStyle/>
        <a:p>
          <a:endParaRPr lang="en-US"/>
        </a:p>
      </dgm:t>
    </dgm:pt>
    <dgm:pt modelId="{C9131A18-33D1-4630-9B01-AACB7957121C}" type="sibTrans" cxnId="{B40B430F-FA28-4D84-8210-5D03CF7E3637}">
      <dgm:prSet/>
      <dgm:spPr/>
      <dgm:t>
        <a:bodyPr/>
        <a:lstStyle/>
        <a:p>
          <a:endParaRPr lang="en-US"/>
        </a:p>
      </dgm:t>
    </dgm:pt>
    <dgm:pt modelId="{3CCB7E15-CB2E-4723-A024-72B40FE5F23F}">
      <dgm:prSet phldrT="[Text]"/>
      <dgm:spPr/>
      <dgm:t>
        <a:bodyPr/>
        <a:lstStyle/>
        <a:p>
          <a:r>
            <a:rPr lang="en-US" dirty="0"/>
            <a:t>Paperless workflow via SharePoint</a:t>
          </a:r>
        </a:p>
      </dgm:t>
    </dgm:pt>
    <dgm:pt modelId="{9A65E6F8-35AF-4C94-96BA-D48CFCAF7682}" type="parTrans" cxnId="{4B794BAB-9B6F-49B0-9ADC-B8B6B947E742}">
      <dgm:prSet/>
      <dgm:spPr/>
      <dgm:t>
        <a:bodyPr/>
        <a:lstStyle/>
        <a:p>
          <a:endParaRPr lang="en-US"/>
        </a:p>
      </dgm:t>
    </dgm:pt>
    <dgm:pt modelId="{C11234AE-0B17-49DA-BB3A-4DED7433A07C}" type="sibTrans" cxnId="{4B794BAB-9B6F-49B0-9ADC-B8B6B947E742}">
      <dgm:prSet/>
      <dgm:spPr/>
      <dgm:t>
        <a:bodyPr/>
        <a:lstStyle/>
        <a:p>
          <a:endParaRPr lang="en-US"/>
        </a:p>
      </dgm:t>
    </dgm:pt>
    <dgm:pt modelId="{C3707D46-52EB-4E08-8E7E-0F12DD214341}" type="pres">
      <dgm:prSet presAssocID="{17FA4CCF-F5E2-4255-BA53-E0F468B4B17A}" presName="linearFlow" presStyleCnt="0">
        <dgm:presLayoutVars>
          <dgm:dir/>
          <dgm:animLvl val="lvl"/>
          <dgm:resizeHandles val="exact"/>
        </dgm:presLayoutVars>
      </dgm:prSet>
      <dgm:spPr/>
    </dgm:pt>
    <dgm:pt modelId="{4E42F604-D040-4200-83C3-9AB79CEE58B2}" type="pres">
      <dgm:prSet presAssocID="{567A3C20-1DFF-4212-A920-30F1F7401658}" presName="composite" presStyleCnt="0"/>
      <dgm:spPr/>
    </dgm:pt>
    <dgm:pt modelId="{78CFB339-E9FE-4959-907B-019529B944F0}" type="pres">
      <dgm:prSet presAssocID="{567A3C20-1DFF-4212-A920-30F1F740165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95824CC-DA51-47A6-8942-C59D3273C11E}" type="pres">
      <dgm:prSet presAssocID="{567A3C20-1DFF-4212-A920-30F1F7401658}" presName="descendantText" presStyleLbl="alignAcc1" presStyleIdx="0" presStyleCnt="3">
        <dgm:presLayoutVars>
          <dgm:bulletEnabled val="1"/>
        </dgm:presLayoutVars>
      </dgm:prSet>
      <dgm:spPr/>
    </dgm:pt>
    <dgm:pt modelId="{26D184DA-3969-4299-B488-4C7460036E03}" type="pres">
      <dgm:prSet presAssocID="{C01F835C-D138-4B95-B89E-E490D1FF42E2}" presName="sp" presStyleCnt="0"/>
      <dgm:spPr/>
    </dgm:pt>
    <dgm:pt modelId="{2AE388FF-659B-4247-BFB0-9EE3A552CC54}" type="pres">
      <dgm:prSet presAssocID="{18DBEF6B-83FA-4A68-BC77-F79A0C4FE551}" presName="composite" presStyleCnt="0"/>
      <dgm:spPr/>
    </dgm:pt>
    <dgm:pt modelId="{58EC0D41-9EE7-4724-8762-D31A0E2EE8BB}" type="pres">
      <dgm:prSet presAssocID="{18DBEF6B-83FA-4A68-BC77-F79A0C4FE55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F6DDF46-ECE8-4EA4-9577-5959623B257F}" type="pres">
      <dgm:prSet presAssocID="{18DBEF6B-83FA-4A68-BC77-F79A0C4FE551}" presName="descendantText" presStyleLbl="alignAcc1" presStyleIdx="1" presStyleCnt="3">
        <dgm:presLayoutVars>
          <dgm:bulletEnabled val="1"/>
        </dgm:presLayoutVars>
      </dgm:prSet>
      <dgm:spPr/>
    </dgm:pt>
    <dgm:pt modelId="{88E7FDD5-226A-4467-9B5F-649331F002E8}" type="pres">
      <dgm:prSet presAssocID="{BCE27F9E-E849-4ABC-933B-5BC99B74D47B}" presName="sp" presStyleCnt="0"/>
      <dgm:spPr/>
    </dgm:pt>
    <dgm:pt modelId="{DA697684-48F4-446C-B1C6-4EDB109EE5EF}" type="pres">
      <dgm:prSet presAssocID="{1190BC1C-F85A-41CE-B2D5-82B534E52281}" presName="composite" presStyleCnt="0"/>
      <dgm:spPr/>
    </dgm:pt>
    <dgm:pt modelId="{5880BAA7-50C7-4296-AD44-7C8D8EBD2C36}" type="pres">
      <dgm:prSet presAssocID="{1190BC1C-F85A-41CE-B2D5-82B534E5228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5D9904B-45C9-4827-A6A3-1B2BCF37AA8A}" type="pres">
      <dgm:prSet presAssocID="{1190BC1C-F85A-41CE-B2D5-82B534E5228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5C01208-D86E-4900-B301-A90E26F208CF}" srcId="{1190BC1C-F85A-41CE-B2D5-82B534E52281}" destId="{60D6CC6F-C7E5-4535-840C-B5A426196814}" srcOrd="0" destOrd="0" parTransId="{F6C48512-ECBF-4436-AE71-284F303E86DB}" sibTransId="{D7CCF378-CBA7-4764-918D-AD990EA444D7}"/>
    <dgm:cxn modelId="{B40B430F-FA28-4D84-8210-5D03CF7E3637}" srcId="{1190BC1C-F85A-41CE-B2D5-82B534E52281}" destId="{C323AE93-C2AA-4515-8D5D-637A72DC7796}" srcOrd="1" destOrd="0" parTransId="{8F7DE76E-0DF7-46F8-8CFD-C1BB90D0378A}" sibTransId="{C9131A18-33D1-4630-9B01-AACB7957121C}"/>
    <dgm:cxn modelId="{08B63627-A82D-4384-8284-A555F68E6114}" type="presOf" srcId="{1190BC1C-F85A-41CE-B2D5-82B534E52281}" destId="{5880BAA7-50C7-4296-AD44-7C8D8EBD2C36}" srcOrd="0" destOrd="0" presId="urn:microsoft.com/office/officeart/2005/8/layout/chevron2"/>
    <dgm:cxn modelId="{FB02943A-6E48-4C6B-B3AB-31AB2A4CB93E}" type="presOf" srcId="{26CA7514-4C82-4D63-8207-2EFE5CBB7A77}" destId="{BF6DDF46-ECE8-4EA4-9577-5959623B257F}" srcOrd="0" destOrd="0" presId="urn:microsoft.com/office/officeart/2005/8/layout/chevron2"/>
    <dgm:cxn modelId="{EF059F43-014D-418B-9E05-CA4FCC8529AF}" type="presOf" srcId="{18DBEF6B-83FA-4A68-BC77-F79A0C4FE551}" destId="{58EC0D41-9EE7-4724-8762-D31A0E2EE8BB}" srcOrd="0" destOrd="0" presId="urn:microsoft.com/office/officeart/2005/8/layout/chevron2"/>
    <dgm:cxn modelId="{C226D34D-559A-431D-9663-0AD4BA566F9E}" srcId="{567A3C20-1DFF-4212-A920-30F1F7401658}" destId="{EC7BD606-B0EB-4C18-A4BD-6213A6693AF4}" srcOrd="0" destOrd="0" parTransId="{04B9D46D-7C43-4266-9D57-CB481781A29C}" sibTransId="{61084F2E-D746-48B2-AB25-3A6F1276588B}"/>
    <dgm:cxn modelId="{90D5904F-00C9-4F36-A39C-60BA69F2F62F}" srcId="{17FA4CCF-F5E2-4255-BA53-E0F468B4B17A}" destId="{567A3C20-1DFF-4212-A920-30F1F7401658}" srcOrd="0" destOrd="0" parTransId="{E7EE90B9-223B-4A88-A907-0941C0C254F4}" sibTransId="{C01F835C-D138-4B95-B89E-E490D1FF42E2}"/>
    <dgm:cxn modelId="{0736A98B-53CA-443B-A453-20FE91A2E536}" type="presOf" srcId="{3CCB7E15-CB2E-4723-A024-72B40FE5F23F}" destId="{BF6DDF46-ECE8-4EA4-9577-5959623B257F}" srcOrd="0" destOrd="1" presId="urn:microsoft.com/office/officeart/2005/8/layout/chevron2"/>
    <dgm:cxn modelId="{7628BDAA-5721-46CB-953C-E69EE426D19C}" type="presOf" srcId="{60D6CC6F-C7E5-4535-840C-B5A426196814}" destId="{B5D9904B-45C9-4827-A6A3-1B2BCF37AA8A}" srcOrd="0" destOrd="0" presId="urn:microsoft.com/office/officeart/2005/8/layout/chevron2"/>
    <dgm:cxn modelId="{4B794BAB-9B6F-49B0-9ADC-B8B6B947E742}" srcId="{18DBEF6B-83FA-4A68-BC77-F79A0C4FE551}" destId="{3CCB7E15-CB2E-4723-A024-72B40FE5F23F}" srcOrd="1" destOrd="0" parTransId="{9A65E6F8-35AF-4C94-96BA-D48CFCAF7682}" sibTransId="{C11234AE-0B17-49DA-BB3A-4DED7433A07C}"/>
    <dgm:cxn modelId="{0D8D6FBC-85DA-47C8-B593-9099D2995B80}" type="presOf" srcId="{C323AE93-C2AA-4515-8D5D-637A72DC7796}" destId="{B5D9904B-45C9-4827-A6A3-1B2BCF37AA8A}" srcOrd="0" destOrd="1" presId="urn:microsoft.com/office/officeart/2005/8/layout/chevron2"/>
    <dgm:cxn modelId="{ED2B1FD0-E1E8-46BD-A8DC-17F6DA9EB1EB}" srcId="{17FA4CCF-F5E2-4255-BA53-E0F468B4B17A}" destId="{18DBEF6B-83FA-4A68-BC77-F79A0C4FE551}" srcOrd="1" destOrd="0" parTransId="{03F0D63F-6F81-489A-AD55-6EF5052C17A6}" sibTransId="{BCE27F9E-E849-4ABC-933B-5BC99B74D47B}"/>
    <dgm:cxn modelId="{21B764D2-08C5-4875-8019-2A9EF84F0C18}" type="presOf" srcId="{567A3C20-1DFF-4212-A920-30F1F7401658}" destId="{78CFB339-E9FE-4959-907B-019529B944F0}" srcOrd="0" destOrd="0" presId="urn:microsoft.com/office/officeart/2005/8/layout/chevron2"/>
    <dgm:cxn modelId="{7DE362DD-EE36-4EEB-B6F7-14D3B7F80D72}" type="presOf" srcId="{17FA4CCF-F5E2-4255-BA53-E0F468B4B17A}" destId="{C3707D46-52EB-4E08-8E7E-0F12DD214341}" srcOrd="0" destOrd="0" presId="urn:microsoft.com/office/officeart/2005/8/layout/chevron2"/>
    <dgm:cxn modelId="{C548E9E6-D762-4479-8CD9-C8ABEFF506F2}" srcId="{18DBEF6B-83FA-4A68-BC77-F79A0C4FE551}" destId="{26CA7514-4C82-4D63-8207-2EFE5CBB7A77}" srcOrd="0" destOrd="0" parTransId="{1511643C-A3E8-4A96-9630-BE56D5E9AD76}" sibTransId="{58945999-2E83-487E-8528-D0995978E6C3}"/>
    <dgm:cxn modelId="{F5584FEA-4199-492A-9F13-31B138F876B1}" srcId="{17FA4CCF-F5E2-4255-BA53-E0F468B4B17A}" destId="{1190BC1C-F85A-41CE-B2D5-82B534E52281}" srcOrd="2" destOrd="0" parTransId="{D1C46E47-53AD-4E33-8D5C-5F5E72055CC9}" sibTransId="{3007465E-A8A9-4C4F-99C0-4CBD1B72210D}"/>
    <dgm:cxn modelId="{5679D9F8-9376-4CCE-B856-26E07909A585}" type="presOf" srcId="{EC7BD606-B0EB-4C18-A4BD-6213A6693AF4}" destId="{995824CC-DA51-47A6-8942-C59D3273C11E}" srcOrd="0" destOrd="0" presId="urn:microsoft.com/office/officeart/2005/8/layout/chevron2"/>
    <dgm:cxn modelId="{B675C2DA-FB0B-4A30-86FD-8F60D578D18F}" type="presParOf" srcId="{C3707D46-52EB-4E08-8E7E-0F12DD214341}" destId="{4E42F604-D040-4200-83C3-9AB79CEE58B2}" srcOrd="0" destOrd="0" presId="urn:microsoft.com/office/officeart/2005/8/layout/chevron2"/>
    <dgm:cxn modelId="{672F96EC-68FE-4685-9CE6-F87CF2FC93CA}" type="presParOf" srcId="{4E42F604-D040-4200-83C3-9AB79CEE58B2}" destId="{78CFB339-E9FE-4959-907B-019529B944F0}" srcOrd="0" destOrd="0" presId="urn:microsoft.com/office/officeart/2005/8/layout/chevron2"/>
    <dgm:cxn modelId="{1384C7A5-C106-41A8-B3E6-6905432FD4EB}" type="presParOf" srcId="{4E42F604-D040-4200-83C3-9AB79CEE58B2}" destId="{995824CC-DA51-47A6-8942-C59D3273C11E}" srcOrd="1" destOrd="0" presId="urn:microsoft.com/office/officeart/2005/8/layout/chevron2"/>
    <dgm:cxn modelId="{C1494ADB-5D1F-4C19-BBE5-B53504FFE5BB}" type="presParOf" srcId="{C3707D46-52EB-4E08-8E7E-0F12DD214341}" destId="{26D184DA-3969-4299-B488-4C7460036E03}" srcOrd="1" destOrd="0" presId="urn:microsoft.com/office/officeart/2005/8/layout/chevron2"/>
    <dgm:cxn modelId="{22AA5DD2-CCD6-43CA-9995-3F5A34A3E583}" type="presParOf" srcId="{C3707D46-52EB-4E08-8E7E-0F12DD214341}" destId="{2AE388FF-659B-4247-BFB0-9EE3A552CC54}" srcOrd="2" destOrd="0" presId="urn:microsoft.com/office/officeart/2005/8/layout/chevron2"/>
    <dgm:cxn modelId="{E12A0501-6758-457C-A0EB-D33F027D91F4}" type="presParOf" srcId="{2AE388FF-659B-4247-BFB0-9EE3A552CC54}" destId="{58EC0D41-9EE7-4724-8762-D31A0E2EE8BB}" srcOrd="0" destOrd="0" presId="urn:microsoft.com/office/officeart/2005/8/layout/chevron2"/>
    <dgm:cxn modelId="{695B3343-3611-469B-80F0-30575801ABE0}" type="presParOf" srcId="{2AE388FF-659B-4247-BFB0-9EE3A552CC54}" destId="{BF6DDF46-ECE8-4EA4-9577-5959623B257F}" srcOrd="1" destOrd="0" presId="urn:microsoft.com/office/officeart/2005/8/layout/chevron2"/>
    <dgm:cxn modelId="{72308727-13A7-4C52-96A2-457CD60FD292}" type="presParOf" srcId="{C3707D46-52EB-4E08-8E7E-0F12DD214341}" destId="{88E7FDD5-226A-4467-9B5F-649331F002E8}" srcOrd="3" destOrd="0" presId="urn:microsoft.com/office/officeart/2005/8/layout/chevron2"/>
    <dgm:cxn modelId="{9ECB048D-11C6-4C25-AF1A-E3BFB90B8829}" type="presParOf" srcId="{C3707D46-52EB-4E08-8E7E-0F12DD214341}" destId="{DA697684-48F4-446C-B1C6-4EDB109EE5EF}" srcOrd="4" destOrd="0" presId="urn:microsoft.com/office/officeart/2005/8/layout/chevron2"/>
    <dgm:cxn modelId="{78CDA5A7-ED07-42A2-93C8-8081944F7A9E}" type="presParOf" srcId="{DA697684-48F4-446C-B1C6-4EDB109EE5EF}" destId="{5880BAA7-50C7-4296-AD44-7C8D8EBD2C36}" srcOrd="0" destOrd="0" presId="urn:microsoft.com/office/officeart/2005/8/layout/chevron2"/>
    <dgm:cxn modelId="{A67F99DF-24E8-4F39-BB0E-10F324DDAE0A}" type="presParOf" srcId="{DA697684-48F4-446C-B1C6-4EDB109EE5EF}" destId="{B5D9904B-45C9-4827-A6A3-1B2BCF37AA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D36992-86A7-47D3-B714-E604A930507D}" type="doc">
      <dgm:prSet loTypeId="urn:microsoft.com/office/officeart/2011/layout/Tab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374A9F-874F-4C2F-8534-80EA7328BF63}">
      <dgm:prSet phldrT="[Text]"/>
      <dgm:spPr/>
      <dgm:t>
        <a:bodyPr/>
        <a:lstStyle/>
        <a:p>
          <a:r>
            <a:rPr lang="en-US" b="1" dirty="0"/>
            <a:t>MN Births</a:t>
          </a:r>
          <a:r>
            <a:rPr lang="en-US" dirty="0"/>
            <a:t>	</a:t>
          </a:r>
        </a:p>
      </dgm:t>
    </dgm:pt>
    <dgm:pt modelId="{D5FBAAF5-1B5D-4730-831B-E8569DE1D0AE}" type="parTrans" cxnId="{468F6646-F483-4152-8F88-5EC4887F2780}">
      <dgm:prSet/>
      <dgm:spPr/>
      <dgm:t>
        <a:bodyPr/>
        <a:lstStyle/>
        <a:p>
          <a:endParaRPr lang="en-US"/>
        </a:p>
      </dgm:t>
    </dgm:pt>
    <dgm:pt modelId="{0C3625E6-76FC-4A7E-9EED-5FA92738E46B}" type="sibTrans" cxnId="{468F6646-F483-4152-8F88-5EC4887F2780}">
      <dgm:prSet/>
      <dgm:spPr/>
      <dgm:t>
        <a:bodyPr/>
        <a:lstStyle/>
        <a:p>
          <a:endParaRPr lang="en-US"/>
        </a:p>
      </dgm:t>
    </dgm:pt>
    <dgm:pt modelId="{46AAAF49-42A9-433C-9724-AEEF8604198C}">
      <dgm:prSet phldrT="[Text]" custT="1"/>
      <dgm:spPr/>
      <dgm:t>
        <a:bodyPr/>
        <a:lstStyle/>
        <a:p>
          <a:r>
            <a:rPr lang="en-US" sz="2500" dirty="0"/>
            <a:t> </a:t>
          </a:r>
          <a:r>
            <a:rPr lang="en-US" sz="2800" b="1" dirty="0"/>
            <a:t>Approximately 70,000 live births annually</a:t>
          </a:r>
        </a:p>
      </dgm:t>
    </dgm:pt>
    <dgm:pt modelId="{4251145E-038D-4D1F-82A0-C67CF0D0FFA3}" type="parTrans" cxnId="{4F01477D-C60F-44F8-9916-5AF7EA91DE60}">
      <dgm:prSet/>
      <dgm:spPr/>
      <dgm:t>
        <a:bodyPr/>
        <a:lstStyle/>
        <a:p>
          <a:endParaRPr lang="en-US"/>
        </a:p>
      </dgm:t>
    </dgm:pt>
    <dgm:pt modelId="{9FED63FE-E454-4C76-B8B6-DF9D21340EE8}" type="sibTrans" cxnId="{4F01477D-C60F-44F8-9916-5AF7EA91DE60}">
      <dgm:prSet/>
      <dgm:spPr/>
      <dgm:t>
        <a:bodyPr/>
        <a:lstStyle/>
        <a:p>
          <a:endParaRPr lang="en-US"/>
        </a:p>
      </dgm:t>
    </dgm:pt>
    <dgm:pt modelId="{50F2D342-20F2-4D0A-A87E-47F374986F6F}">
      <dgm:prSet phldrT="[Text]" custT="1"/>
      <dgm:spPr/>
      <dgm:t>
        <a:bodyPr/>
        <a:lstStyle/>
        <a:p>
          <a:r>
            <a:rPr lang="en-US" sz="2400" b="1" dirty="0"/>
            <a:t>98% of deliveries are at a facility attended by a medical professional</a:t>
          </a:r>
        </a:p>
      </dgm:t>
    </dgm:pt>
    <dgm:pt modelId="{FB8ECEFE-5F88-4DD6-A780-030A3227591E}" type="parTrans" cxnId="{45472E78-8EF9-468F-8795-5D7F246B7727}">
      <dgm:prSet/>
      <dgm:spPr/>
      <dgm:t>
        <a:bodyPr/>
        <a:lstStyle/>
        <a:p>
          <a:endParaRPr lang="en-US"/>
        </a:p>
      </dgm:t>
    </dgm:pt>
    <dgm:pt modelId="{D08E31EE-5868-4A01-91D4-2BD4C755259A}" type="sibTrans" cxnId="{45472E78-8EF9-468F-8795-5D7F246B7727}">
      <dgm:prSet/>
      <dgm:spPr/>
      <dgm:t>
        <a:bodyPr/>
        <a:lstStyle/>
        <a:p>
          <a:endParaRPr lang="en-US"/>
        </a:p>
      </dgm:t>
    </dgm:pt>
    <dgm:pt modelId="{859E63F7-6B70-4983-8C27-A7485ED59E29}">
      <dgm:prSet phldrT="[Text]"/>
      <dgm:spPr/>
      <dgm:t>
        <a:bodyPr/>
        <a:lstStyle/>
        <a:p>
          <a:pPr algn="l"/>
          <a:r>
            <a:rPr lang="en-US" dirty="0"/>
            <a:t> </a:t>
          </a:r>
          <a:r>
            <a:rPr lang="en-US" b="1" dirty="0"/>
            <a:t>Registration</a:t>
          </a:r>
        </a:p>
      </dgm:t>
    </dgm:pt>
    <dgm:pt modelId="{C8757E84-8F9E-4722-A4B8-0F0CDB5A137C}" type="parTrans" cxnId="{A689CF6C-08D9-48DD-AFC8-75F5958AA7ED}">
      <dgm:prSet/>
      <dgm:spPr/>
      <dgm:t>
        <a:bodyPr/>
        <a:lstStyle/>
        <a:p>
          <a:endParaRPr lang="en-US"/>
        </a:p>
      </dgm:t>
    </dgm:pt>
    <dgm:pt modelId="{85B4074C-5FCF-4FCC-A81F-FA90C66E34C9}" type="sibTrans" cxnId="{A689CF6C-08D9-48DD-AFC8-75F5958AA7ED}">
      <dgm:prSet/>
      <dgm:spPr/>
      <dgm:t>
        <a:bodyPr/>
        <a:lstStyle/>
        <a:p>
          <a:endParaRPr lang="en-US"/>
        </a:p>
      </dgm:t>
    </dgm:pt>
    <dgm:pt modelId="{27E59653-4B21-4288-9B63-0F726745F43F}">
      <dgm:prSet phldrT="[Text]" custT="1"/>
      <dgm:spPr/>
      <dgm:t>
        <a:bodyPr/>
        <a:lstStyle/>
        <a:p>
          <a:r>
            <a:rPr lang="en-US" sz="2600" b="1" dirty="0"/>
            <a:t> State law requirements</a:t>
          </a:r>
        </a:p>
      </dgm:t>
    </dgm:pt>
    <dgm:pt modelId="{68B328D5-5FD0-4B89-8716-D2AA6D4F808C}" type="parTrans" cxnId="{00F9F10D-74ED-47CB-B7F6-089143894100}">
      <dgm:prSet/>
      <dgm:spPr/>
      <dgm:t>
        <a:bodyPr/>
        <a:lstStyle/>
        <a:p>
          <a:endParaRPr lang="en-US"/>
        </a:p>
      </dgm:t>
    </dgm:pt>
    <dgm:pt modelId="{B1721400-5A91-43D2-9088-52D189CA3CFB}" type="sibTrans" cxnId="{00F9F10D-74ED-47CB-B7F6-089143894100}">
      <dgm:prSet/>
      <dgm:spPr/>
      <dgm:t>
        <a:bodyPr/>
        <a:lstStyle/>
        <a:p>
          <a:endParaRPr lang="en-US"/>
        </a:p>
      </dgm:t>
    </dgm:pt>
    <dgm:pt modelId="{303EC17D-4932-44C1-B5C0-F4DD86647728}">
      <dgm:prSet phldrT="[Text]"/>
      <dgm:spPr/>
      <dgm:t>
        <a:bodyPr/>
        <a:lstStyle/>
        <a:p>
          <a:r>
            <a:rPr lang="en-US" b="1" dirty="0"/>
            <a:t>Data Classification</a:t>
          </a:r>
        </a:p>
      </dgm:t>
    </dgm:pt>
    <dgm:pt modelId="{3CB77625-224B-4C6E-B1C0-3137698F5EEB}" type="parTrans" cxnId="{9782CE20-89A3-4EFF-AACA-7A7ACEF40AD8}">
      <dgm:prSet/>
      <dgm:spPr/>
      <dgm:t>
        <a:bodyPr/>
        <a:lstStyle/>
        <a:p>
          <a:endParaRPr lang="en-US"/>
        </a:p>
      </dgm:t>
    </dgm:pt>
    <dgm:pt modelId="{0BDE0CAE-8EFE-419B-8C6F-26FCB519DDD9}" type="sibTrans" cxnId="{9782CE20-89A3-4EFF-AACA-7A7ACEF40AD8}">
      <dgm:prSet/>
      <dgm:spPr/>
      <dgm:t>
        <a:bodyPr/>
        <a:lstStyle/>
        <a:p>
          <a:endParaRPr lang="en-US"/>
        </a:p>
      </dgm:t>
    </dgm:pt>
    <dgm:pt modelId="{AE69A3B6-CCC4-460B-B5D6-1C5E8DF304E7}">
      <dgm:prSet phldrT="[Text]" custT="1"/>
      <dgm:spPr/>
      <dgm:t>
        <a:bodyPr/>
        <a:lstStyle/>
        <a:p>
          <a:r>
            <a:rPr lang="en-US" sz="2800" b="1" dirty="0"/>
            <a:t>Classification varies for birth records &amp; birth data</a:t>
          </a:r>
        </a:p>
      </dgm:t>
    </dgm:pt>
    <dgm:pt modelId="{5EB2891E-34EF-4E72-8E74-B1AF4CF6644A}" type="parTrans" cxnId="{E768FBA5-2907-4C6A-9451-F01C6CE326AC}">
      <dgm:prSet/>
      <dgm:spPr/>
      <dgm:t>
        <a:bodyPr/>
        <a:lstStyle/>
        <a:p>
          <a:endParaRPr lang="en-US"/>
        </a:p>
      </dgm:t>
    </dgm:pt>
    <dgm:pt modelId="{E2E44F43-7700-4472-90FA-361DBFFD87FA}" type="sibTrans" cxnId="{E768FBA5-2907-4C6A-9451-F01C6CE326AC}">
      <dgm:prSet/>
      <dgm:spPr/>
      <dgm:t>
        <a:bodyPr/>
        <a:lstStyle/>
        <a:p>
          <a:endParaRPr lang="en-US"/>
        </a:p>
      </dgm:t>
    </dgm:pt>
    <dgm:pt modelId="{23253AC7-91E5-40CF-B3D3-25A653DDC80F}">
      <dgm:prSet phldrT="[Text]" custT="1"/>
      <dgm:spPr/>
      <dgm:t>
        <a:bodyPr/>
        <a:lstStyle/>
        <a:p>
          <a:r>
            <a:rPr lang="en-US" sz="2200" b="1" dirty="0"/>
            <a:t>Health Data: pregnancy, delivery, newborn is private</a:t>
          </a:r>
        </a:p>
      </dgm:t>
    </dgm:pt>
    <dgm:pt modelId="{CA120780-DB98-492B-9C48-81ECBB6DAB9B}" type="parTrans" cxnId="{43D1D212-7F5B-4344-A8D5-E3586B4F2405}">
      <dgm:prSet/>
      <dgm:spPr/>
      <dgm:t>
        <a:bodyPr/>
        <a:lstStyle/>
        <a:p>
          <a:endParaRPr lang="en-US"/>
        </a:p>
      </dgm:t>
    </dgm:pt>
    <dgm:pt modelId="{1A8EADBC-5DC7-4B2C-8CB8-678D4C232BA1}" type="sibTrans" cxnId="{43D1D212-7F5B-4344-A8D5-E3586B4F2405}">
      <dgm:prSet/>
      <dgm:spPr/>
      <dgm:t>
        <a:bodyPr/>
        <a:lstStyle/>
        <a:p>
          <a:endParaRPr lang="en-US"/>
        </a:p>
      </dgm:t>
    </dgm:pt>
    <dgm:pt modelId="{2D48FEAD-56C2-47A1-ADF7-1398F92BD498}">
      <dgm:prSet phldrT="[Text]" custT="1"/>
      <dgm:spPr/>
      <dgm:t>
        <a:bodyPr/>
        <a:lstStyle/>
        <a:p>
          <a:r>
            <a:rPr lang="en-US" sz="2200" b="1" dirty="0"/>
            <a:t>Demographic/legal data</a:t>
          </a:r>
        </a:p>
      </dgm:t>
    </dgm:pt>
    <dgm:pt modelId="{EAA0F381-07E5-4A24-88B5-F50BCE6D2221}" type="parTrans" cxnId="{23CCE553-2E02-4BB0-B796-0A3D942F2D63}">
      <dgm:prSet/>
      <dgm:spPr/>
      <dgm:t>
        <a:bodyPr/>
        <a:lstStyle/>
        <a:p>
          <a:endParaRPr lang="en-US"/>
        </a:p>
      </dgm:t>
    </dgm:pt>
    <dgm:pt modelId="{B1CBAE0E-2C6E-41FF-ADEA-04BE3ECD6904}" type="sibTrans" cxnId="{23CCE553-2E02-4BB0-B796-0A3D942F2D63}">
      <dgm:prSet/>
      <dgm:spPr/>
      <dgm:t>
        <a:bodyPr/>
        <a:lstStyle/>
        <a:p>
          <a:endParaRPr lang="en-US"/>
        </a:p>
      </dgm:t>
    </dgm:pt>
    <dgm:pt modelId="{4A85A709-9DAC-4254-A961-1F7286216B5B}">
      <dgm:prSet phldrT="[Text]" custT="1"/>
      <dgm:spPr/>
      <dgm:t>
        <a:bodyPr/>
        <a:lstStyle/>
        <a:p>
          <a:r>
            <a:rPr lang="en-US" sz="2200" b="1" dirty="0"/>
            <a:t>Confidential if the birth is to an unmarried mother</a:t>
          </a:r>
        </a:p>
      </dgm:t>
    </dgm:pt>
    <dgm:pt modelId="{C0A30F97-09CB-4AC0-A2C5-5C961123BC12}" type="parTrans" cxnId="{2AAD99B4-B0CB-4BB9-82E7-E5D605E7CC5B}">
      <dgm:prSet/>
      <dgm:spPr/>
      <dgm:t>
        <a:bodyPr/>
        <a:lstStyle/>
        <a:p>
          <a:endParaRPr lang="en-US"/>
        </a:p>
      </dgm:t>
    </dgm:pt>
    <dgm:pt modelId="{6624E009-5F60-42A8-A619-59FA0DE1CB90}" type="sibTrans" cxnId="{2AAD99B4-B0CB-4BB9-82E7-E5D605E7CC5B}">
      <dgm:prSet/>
      <dgm:spPr/>
      <dgm:t>
        <a:bodyPr/>
        <a:lstStyle/>
        <a:p>
          <a:endParaRPr lang="en-US"/>
        </a:p>
      </dgm:t>
    </dgm:pt>
    <dgm:pt modelId="{271A451C-98D1-4B8F-9DE0-3F92FD541C04}">
      <dgm:prSet phldrT="[Text]" custT="1"/>
      <dgm:spPr/>
      <dgm:t>
        <a:bodyPr/>
        <a:lstStyle/>
        <a:p>
          <a:r>
            <a:rPr lang="en-US" sz="2200" b="1" dirty="0"/>
            <a:t>Public if the parents are married</a:t>
          </a:r>
        </a:p>
      </dgm:t>
    </dgm:pt>
    <dgm:pt modelId="{3CAB2870-B7B4-4E2E-84BD-FC6CC9AA241D}" type="parTrans" cxnId="{43889002-0653-48D2-A390-E925BB6C368D}">
      <dgm:prSet/>
      <dgm:spPr/>
      <dgm:t>
        <a:bodyPr/>
        <a:lstStyle/>
        <a:p>
          <a:endParaRPr lang="en-US"/>
        </a:p>
      </dgm:t>
    </dgm:pt>
    <dgm:pt modelId="{7F366AD9-F2E3-43F4-9A13-A4B79773441B}" type="sibTrans" cxnId="{43889002-0653-48D2-A390-E925BB6C368D}">
      <dgm:prSet/>
      <dgm:spPr/>
      <dgm:t>
        <a:bodyPr/>
        <a:lstStyle/>
        <a:p>
          <a:endParaRPr lang="en-US"/>
        </a:p>
      </dgm:t>
    </dgm:pt>
    <dgm:pt modelId="{5BF7D7BF-EC99-4E4E-B44A-467BD3328BF4}">
      <dgm:prSet phldrT="[Text]" custT="1"/>
      <dgm:spPr/>
      <dgm:t>
        <a:bodyPr/>
        <a:lstStyle/>
        <a:p>
          <a:r>
            <a:rPr lang="en-US" sz="2400" b="1" dirty="0"/>
            <a:t>Births are to be registered within 5 days of the event</a:t>
          </a:r>
        </a:p>
      </dgm:t>
    </dgm:pt>
    <dgm:pt modelId="{AD29929C-1431-409F-9FDF-67DA30C721E3}" type="parTrans" cxnId="{7CC6BE55-7B89-4572-A6E1-D083605041C3}">
      <dgm:prSet/>
      <dgm:spPr/>
      <dgm:t>
        <a:bodyPr/>
        <a:lstStyle/>
        <a:p>
          <a:endParaRPr lang="en-US"/>
        </a:p>
      </dgm:t>
    </dgm:pt>
    <dgm:pt modelId="{80F9A0AD-F44F-45AD-895F-2657E3C5AA7A}" type="sibTrans" cxnId="{7CC6BE55-7B89-4572-A6E1-D083605041C3}">
      <dgm:prSet/>
      <dgm:spPr/>
      <dgm:t>
        <a:bodyPr/>
        <a:lstStyle/>
        <a:p>
          <a:endParaRPr lang="en-US"/>
        </a:p>
      </dgm:t>
    </dgm:pt>
    <dgm:pt modelId="{C891E8F5-013C-4C59-A995-11D153F763A7}">
      <dgm:prSet phldrT="[Text]" custT="1"/>
      <dgm:spPr/>
      <dgm:t>
        <a:bodyPr/>
        <a:lstStyle/>
        <a:p>
          <a:r>
            <a:rPr lang="en-US" sz="2400" b="1" dirty="0"/>
            <a:t>Delayed Birth Registration requires OVR review</a:t>
          </a:r>
        </a:p>
      </dgm:t>
    </dgm:pt>
    <dgm:pt modelId="{4FC81B15-E436-4692-ABDE-1D03F3ED8298}" type="parTrans" cxnId="{32EB16C9-F96A-4A1F-858E-0E9E9006B4F8}">
      <dgm:prSet/>
      <dgm:spPr/>
    </dgm:pt>
    <dgm:pt modelId="{242342DD-3863-434F-911D-D96F0C8A35EA}" type="sibTrans" cxnId="{32EB16C9-F96A-4A1F-858E-0E9E9006B4F8}">
      <dgm:prSet/>
      <dgm:spPr/>
    </dgm:pt>
    <dgm:pt modelId="{A5371098-F516-42A9-808B-FB06D9B2AC45}" type="pres">
      <dgm:prSet presAssocID="{FED36992-86A7-47D3-B714-E604A930507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E166AE39-CF2E-415F-AEFD-9B6A6A852B7E}" type="pres">
      <dgm:prSet presAssocID="{CC374A9F-874F-4C2F-8534-80EA7328BF63}" presName="composite" presStyleCnt="0"/>
      <dgm:spPr/>
    </dgm:pt>
    <dgm:pt modelId="{7C462544-DB98-4A9F-9C1A-899A041151B5}" type="pres">
      <dgm:prSet presAssocID="{CC374A9F-874F-4C2F-8534-80EA7328BF63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57C9051B-0F8F-4F44-AC6F-3EC6A082DECE}" type="pres">
      <dgm:prSet presAssocID="{CC374A9F-874F-4C2F-8534-80EA7328BF63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F4F518CB-F9B3-4DBE-BD39-FB5DCB83D809}" type="pres">
      <dgm:prSet presAssocID="{CC374A9F-874F-4C2F-8534-80EA7328BF63}" presName="Accent" presStyleLbl="parChTrans1D1" presStyleIdx="0" presStyleCnt="3"/>
      <dgm:spPr/>
    </dgm:pt>
    <dgm:pt modelId="{98C3112F-F9F6-4AC0-835E-83E46CE9A74A}" type="pres">
      <dgm:prSet presAssocID="{CC374A9F-874F-4C2F-8534-80EA7328BF63}" presName="Child" presStyleLbl="revTx" presStyleIdx="1" presStyleCnt="6" custScaleY="34414">
        <dgm:presLayoutVars>
          <dgm:chMax val="0"/>
          <dgm:chPref val="0"/>
          <dgm:bulletEnabled val="1"/>
        </dgm:presLayoutVars>
      </dgm:prSet>
      <dgm:spPr/>
    </dgm:pt>
    <dgm:pt modelId="{92ED4979-91CA-4F05-9009-C09C8E64B005}" type="pres">
      <dgm:prSet presAssocID="{0C3625E6-76FC-4A7E-9EED-5FA92738E46B}" presName="sibTrans" presStyleCnt="0"/>
      <dgm:spPr/>
    </dgm:pt>
    <dgm:pt modelId="{2177F53E-90E3-4B09-8E97-D5F930F5D9AE}" type="pres">
      <dgm:prSet presAssocID="{859E63F7-6B70-4983-8C27-A7485ED59E29}" presName="composite" presStyleCnt="0"/>
      <dgm:spPr/>
    </dgm:pt>
    <dgm:pt modelId="{E7B92094-FB60-4D29-B76E-4567598EF863}" type="pres">
      <dgm:prSet presAssocID="{859E63F7-6B70-4983-8C27-A7485ED59E29}" presName="FirstChild" presStyleLbl="revTx" presStyleIdx="2" presStyleCnt="6" custScaleX="98390" custScaleY="83950">
        <dgm:presLayoutVars>
          <dgm:chMax val="0"/>
          <dgm:chPref val="0"/>
          <dgm:bulletEnabled val="1"/>
        </dgm:presLayoutVars>
      </dgm:prSet>
      <dgm:spPr/>
    </dgm:pt>
    <dgm:pt modelId="{50301AD0-E6D5-4643-9C5A-615CFAE51B07}" type="pres">
      <dgm:prSet presAssocID="{859E63F7-6B70-4983-8C27-A7485ED59E29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B132FBC7-A3E1-41BE-9A48-FA46AA9642D0}" type="pres">
      <dgm:prSet presAssocID="{859E63F7-6B70-4983-8C27-A7485ED59E29}" presName="Accent" presStyleLbl="parChTrans1D1" presStyleIdx="1" presStyleCnt="3"/>
      <dgm:spPr/>
    </dgm:pt>
    <dgm:pt modelId="{CB95FD1C-13E6-483C-940E-BCA9744A96FD}" type="pres">
      <dgm:prSet presAssocID="{859E63F7-6B70-4983-8C27-A7485ED59E29}" presName="Child" presStyleLbl="revTx" presStyleIdx="3" presStyleCnt="6" custScaleY="60476">
        <dgm:presLayoutVars>
          <dgm:chMax val="0"/>
          <dgm:chPref val="0"/>
          <dgm:bulletEnabled val="1"/>
        </dgm:presLayoutVars>
      </dgm:prSet>
      <dgm:spPr/>
    </dgm:pt>
    <dgm:pt modelId="{F950AC55-1A55-42C6-B2AC-A79E2491174E}" type="pres">
      <dgm:prSet presAssocID="{85B4074C-5FCF-4FCC-A81F-FA90C66E34C9}" presName="sibTrans" presStyleCnt="0"/>
      <dgm:spPr/>
    </dgm:pt>
    <dgm:pt modelId="{AE45947F-6CAE-4795-80A6-396283CD7EA8}" type="pres">
      <dgm:prSet presAssocID="{303EC17D-4932-44C1-B5C0-F4DD86647728}" presName="composite" presStyleCnt="0"/>
      <dgm:spPr/>
    </dgm:pt>
    <dgm:pt modelId="{0AA0DCF6-A2BE-4D55-9FF1-056EA18A5A24}" type="pres">
      <dgm:prSet presAssocID="{303EC17D-4932-44C1-B5C0-F4DD86647728}" presName="FirstChild" presStyleLbl="revTx" presStyleIdx="4" presStyleCnt="6" custScaleY="84960">
        <dgm:presLayoutVars>
          <dgm:chMax val="0"/>
          <dgm:chPref val="0"/>
          <dgm:bulletEnabled val="1"/>
        </dgm:presLayoutVars>
      </dgm:prSet>
      <dgm:spPr/>
    </dgm:pt>
    <dgm:pt modelId="{6017B45A-C496-41FB-8D55-C33CE5CC25B0}" type="pres">
      <dgm:prSet presAssocID="{303EC17D-4932-44C1-B5C0-F4DD86647728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5713C0DD-52EC-4E7B-8321-54912A90C5B3}" type="pres">
      <dgm:prSet presAssocID="{303EC17D-4932-44C1-B5C0-F4DD86647728}" presName="Accent" presStyleLbl="parChTrans1D1" presStyleIdx="2" presStyleCnt="3"/>
      <dgm:spPr/>
    </dgm:pt>
    <dgm:pt modelId="{5EF05E8F-FB80-4F25-9D61-F0C0257A877A}" type="pres">
      <dgm:prSet presAssocID="{303EC17D-4932-44C1-B5C0-F4DD86647728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3889002-0653-48D2-A390-E925BB6C368D}" srcId="{2D48FEAD-56C2-47A1-ADF7-1398F92BD498}" destId="{271A451C-98D1-4B8F-9DE0-3F92FD541C04}" srcOrd="1" destOrd="0" parTransId="{3CAB2870-B7B4-4E2E-84BD-FC6CC9AA241D}" sibTransId="{7F366AD9-F2E3-43F4-9A13-A4B79773441B}"/>
    <dgm:cxn modelId="{00F9F10D-74ED-47CB-B7F6-089143894100}" srcId="{859E63F7-6B70-4983-8C27-A7485ED59E29}" destId="{27E59653-4B21-4288-9B63-0F726745F43F}" srcOrd="0" destOrd="0" parTransId="{68B328D5-5FD0-4B89-8716-D2AA6D4F808C}" sibTransId="{B1721400-5A91-43D2-9088-52D189CA3CFB}"/>
    <dgm:cxn modelId="{5A0AAC10-A86D-4E45-8EFE-3DE928DA3E1D}" type="presOf" srcId="{AE69A3B6-CCC4-460B-B5D6-1C5E8DF304E7}" destId="{0AA0DCF6-A2BE-4D55-9FF1-056EA18A5A24}" srcOrd="0" destOrd="0" presId="urn:microsoft.com/office/officeart/2011/layout/TabList"/>
    <dgm:cxn modelId="{43D1D212-7F5B-4344-A8D5-E3586B4F2405}" srcId="{303EC17D-4932-44C1-B5C0-F4DD86647728}" destId="{23253AC7-91E5-40CF-B3D3-25A653DDC80F}" srcOrd="1" destOrd="0" parTransId="{CA120780-DB98-492B-9C48-81ECBB6DAB9B}" sibTransId="{1A8EADBC-5DC7-4B2C-8CB8-678D4C232BA1}"/>
    <dgm:cxn modelId="{5A95301F-BB20-48E2-9E90-AB3B95FF9645}" type="presOf" srcId="{CC374A9F-874F-4C2F-8534-80EA7328BF63}" destId="{57C9051B-0F8F-4F44-AC6F-3EC6A082DECE}" srcOrd="0" destOrd="0" presId="urn:microsoft.com/office/officeart/2011/layout/TabList"/>
    <dgm:cxn modelId="{9782CE20-89A3-4EFF-AACA-7A7ACEF40AD8}" srcId="{FED36992-86A7-47D3-B714-E604A930507D}" destId="{303EC17D-4932-44C1-B5C0-F4DD86647728}" srcOrd="2" destOrd="0" parTransId="{3CB77625-224B-4C6E-B1C0-3137698F5EEB}" sibTransId="{0BDE0CAE-8EFE-419B-8C6F-26FCB519DDD9}"/>
    <dgm:cxn modelId="{468F6646-F483-4152-8F88-5EC4887F2780}" srcId="{FED36992-86A7-47D3-B714-E604A930507D}" destId="{CC374A9F-874F-4C2F-8534-80EA7328BF63}" srcOrd="0" destOrd="0" parTransId="{D5FBAAF5-1B5D-4730-831B-E8569DE1D0AE}" sibTransId="{0C3625E6-76FC-4A7E-9EED-5FA92738E46B}"/>
    <dgm:cxn modelId="{765A084B-0D2D-47CA-9A78-0293F47C47AC}" type="presOf" srcId="{303EC17D-4932-44C1-B5C0-F4DD86647728}" destId="{6017B45A-C496-41FB-8D55-C33CE5CC25B0}" srcOrd="0" destOrd="0" presId="urn:microsoft.com/office/officeart/2011/layout/TabList"/>
    <dgm:cxn modelId="{A689CF6C-08D9-48DD-AFC8-75F5958AA7ED}" srcId="{FED36992-86A7-47D3-B714-E604A930507D}" destId="{859E63F7-6B70-4983-8C27-A7485ED59E29}" srcOrd="1" destOrd="0" parTransId="{C8757E84-8F9E-4722-A4B8-0F0CDB5A137C}" sibTransId="{85B4074C-5FCF-4FCC-A81F-FA90C66E34C9}"/>
    <dgm:cxn modelId="{23CCE553-2E02-4BB0-B796-0A3D942F2D63}" srcId="{303EC17D-4932-44C1-B5C0-F4DD86647728}" destId="{2D48FEAD-56C2-47A1-ADF7-1398F92BD498}" srcOrd="2" destOrd="0" parTransId="{EAA0F381-07E5-4A24-88B5-F50BCE6D2221}" sibTransId="{B1CBAE0E-2C6E-41FF-ADEA-04BE3ECD6904}"/>
    <dgm:cxn modelId="{7CC6BE55-7B89-4572-A6E1-D083605041C3}" srcId="{859E63F7-6B70-4983-8C27-A7485ED59E29}" destId="{5BF7D7BF-EC99-4E4E-B44A-467BD3328BF4}" srcOrd="1" destOrd="0" parTransId="{AD29929C-1431-409F-9FDF-67DA30C721E3}" sibTransId="{80F9A0AD-F44F-45AD-895F-2657E3C5AA7A}"/>
    <dgm:cxn modelId="{B762B877-B27D-4196-BFE1-7753B37FF66F}" type="presOf" srcId="{27E59653-4B21-4288-9B63-0F726745F43F}" destId="{E7B92094-FB60-4D29-B76E-4567598EF863}" srcOrd="0" destOrd="0" presId="urn:microsoft.com/office/officeart/2011/layout/TabList"/>
    <dgm:cxn modelId="{45472E78-8EF9-468F-8795-5D7F246B7727}" srcId="{CC374A9F-874F-4C2F-8534-80EA7328BF63}" destId="{50F2D342-20F2-4D0A-A87E-47F374986F6F}" srcOrd="1" destOrd="0" parTransId="{FB8ECEFE-5F88-4DD6-A780-030A3227591E}" sibTransId="{D08E31EE-5868-4A01-91D4-2BD4C755259A}"/>
    <dgm:cxn modelId="{4F01477D-C60F-44F8-9916-5AF7EA91DE60}" srcId="{CC374A9F-874F-4C2F-8534-80EA7328BF63}" destId="{46AAAF49-42A9-433C-9724-AEEF8604198C}" srcOrd="0" destOrd="0" parTransId="{4251145E-038D-4D1F-82A0-C67CF0D0FFA3}" sibTransId="{9FED63FE-E454-4C76-B8B6-DF9D21340EE8}"/>
    <dgm:cxn modelId="{106D719C-952F-4CB9-A3B7-20B5B5BB2439}" type="presOf" srcId="{FED36992-86A7-47D3-B714-E604A930507D}" destId="{A5371098-F516-42A9-808B-FB06D9B2AC45}" srcOrd="0" destOrd="0" presId="urn:microsoft.com/office/officeart/2011/layout/TabList"/>
    <dgm:cxn modelId="{E768FBA5-2907-4C6A-9451-F01C6CE326AC}" srcId="{303EC17D-4932-44C1-B5C0-F4DD86647728}" destId="{AE69A3B6-CCC4-460B-B5D6-1C5E8DF304E7}" srcOrd="0" destOrd="0" parTransId="{5EB2891E-34EF-4E72-8E74-B1AF4CF6644A}" sibTransId="{E2E44F43-7700-4472-90FA-361DBFFD87FA}"/>
    <dgm:cxn modelId="{A0DF88A6-05FC-4234-8FC3-B905B7A8B1A6}" type="presOf" srcId="{50F2D342-20F2-4D0A-A87E-47F374986F6F}" destId="{98C3112F-F9F6-4AC0-835E-83E46CE9A74A}" srcOrd="0" destOrd="0" presId="urn:microsoft.com/office/officeart/2011/layout/TabList"/>
    <dgm:cxn modelId="{99E139A9-F09F-47A6-B046-082E69E79F88}" type="presOf" srcId="{5BF7D7BF-EC99-4E4E-B44A-467BD3328BF4}" destId="{CB95FD1C-13E6-483C-940E-BCA9744A96FD}" srcOrd="0" destOrd="0" presId="urn:microsoft.com/office/officeart/2011/layout/TabList"/>
    <dgm:cxn modelId="{E0902DAD-4145-4553-89AD-82C43DE83EC6}" type="presOf" srcId="{46AAAF49-42A9-433C-9724-AEEF8604198C}" destId="{7C462544-DB98-4A9F-9C1A-899A041151B5}" srcOrd="0" destOrd="0" presId="urn:microsoft.com/office/officeart/2011/layout/TabList"/>
    <dgm:cxn modelId="{19D643AD-357C-45E8-8210-94DD53201BE7}" type="presOf" srcId="{23253AC7-91E5-40CF-B3D3-25A653DDC80F}" destId="{5EF05E8F-FB80-4F25-9D61-F0C0257A877A}" srcOrd="0" destOrd="0" presId="urn:microsoft.com/office/officeart/2011/layout/TabList"/>
    <dgm:cxn modelId="{2AAD99B4-B0CB-4BB9-82E7-E5D605E7CC5B}" srcId="{2D48FEAD-56C2-47A1-ADF7-1398F92BD498}" destId="{4A85A709-9DAC-4254-A961-1F7286216B5B}" srcOrd="0" destOrd="0" parTransId="{C0A30F97-09CB-4AC0-A2C5-5C961123BC12}" sibTransId="{6624E009-5F60-42A8-A619-59FA0DE1CB90}"/>
    <dgm:cxn modelId="{2FEA45C7-1B69-482A-8F59-EF539F1405CE}" type="presOf" srcId="{859E63F7-6B70-4983-8C27-A7485ED59E29}" destId="{50301AD0-E6D5-4643-9C5A-615CFAE51B07}" srcOrd="0" destOrd="0" presId="urn:microsoft.com/office/officeart/2011/layout/TabList"/>
    <dgm:cxn modelId="{32EB16C9-F96A-4A1F-858E-0E9E9006B4F8}" srcId="{859E63F7-6B70-4983-8C27-A7485ED59E29}" destId="{C891E8F5-013C-4C59-A995-11D153F763A7}" srcOrd="2" destOrd="0" parTransId="{4FC81B15-E436-4692-ABDE-1D03F3ED8298}" sibTransId="{242342DD-3863-434F-911D-D96F0C8A35EA}"/>
    <dgm:cxn modelId="{715028D4-A20F-4DAC-8468-1A74062934EE}" type="presOf" srcId="{C891E8F5-013C-4C59-A995-11D153F763A7}" destId="{CB95FD1C-13E6-483C-940E-BCA9744A96FD}" srcOrd="0" destOrd="1" presId="urn:microsoft.com/office/officeart/2011/layout/TabList"/>
    <dgm:cxn modelId="{8153D1E9-9DAC-4145-A66D-425C8184AB6A}" type="presOf" srcId="{2D48FEAD-56C2-47A1-ADF7-1398F92BD498}" destId="{5EF05E8F-FB80-4F25-9D61-F0C0257A877A}" srcOrd="0" destOrd="1" presId="urn:microsoft.com/office/officeart/2011/layout/TabList"/>
    <dgm:cxn modelId="{1AC56CED-C4DD-4F55-A2E7-BA3E811A5849}" type="presOf" srcId="{271A451C-98D1-4B8F-9DE0-3F92FD541C04}" destId="{5EF05E8F-FB80-4F25-9D61-F0C0257A877A}" srcOrd="0" destOrd="3" presId="urn:microsoft.com/office/officeart/2011/layout/TabList"/>
    <dgm:cxn modelId="{052BF5ED-7E30-4B78-9EC1-C2A616E31845}" type="presOf" srcId="{4A85A709-9DAC-4254-A961-1F7286216B5B}" destId="{5EF05E8F-FB80-4F25-9D61-F0C0257A877A}" srcOrd="0" destOrd="2" presId="urn:microsoft.com/office/officeart/2011/layout/TabList"/>
    <dgm:cxn modelId="{C344B2E2-3618-439B-8120-5996DC93D252}" type="presParOf" srcId="{A5371098-F516-42A9-808B-FB06D9B2AC45}" destId="{E166AE39-CF2E-415F-AEFD-9B6A6A852B7E}" srcOrd="0" destOrd="0" presId="urn:microsoft.com/office/officeart/2011/layout/TabList"/>
    <dgm:cxn modelId="{E6140611-90D9-4E94-9ADE-549E0AD2B265}" type="presParOf" srcId="{E166AE39-CF2E-415F-AEFD-9B6A6A852B7E}" destId="{7C462544-DB98-4A9F-9C1A-899A041151B5}" srcOrd="0" destOrd="0" presId="urn:microsoft.com/office/officeart/2011/layout/TabList"/>
    <dgm:cxn modelId="{BA28507F-0E1C-4906-83DC-7945031FD79B}" type="presParOf" srcId="{E166AE39-CF2E-415F-AEFD-9B6A6A852B7E}" destId="{57C9051B-0F8F-4F44-AC6F-3EC6A082DECE}" srcOrd="1" destOrd="0" presId="urn:microsoft.com/office/officeart/2011/layout/TabList"/>
    <dgm:cxn modelId="{6530B1D2-CD0E-4662-AEE2-43BFB3AD8E7A}" type="presParOf" srcId="{E166AE39-CF2E-415F-AEFD-9B6A6A852B7E}" destId="{F4F518CB-F9B3-4DBE-BD39-FB5DCB83D809}" srcOrd="2" destOrd="0" presId="urn:microsoft.com/office/officeart/2011/layout/TabList"/>
    <dgm:cxn modelId="{98E73966-77A2-4CA9-B817-2A53FE3104C3}" type="presParOf" srcId="{A5371098-F516-42A9-808B-FB06D9B2AC45}" destId="{98C3112F-F9F6-4AC0-835E-83E46CE9A74A}" srcOrd="1" destOrd="0" presId="urn:microsoft.com/office/officeart/2011/layout/TabList"/>
    <dgm:cxn modelId="{F24AC758-C59D-4810-8DFA-39D4A30B3DE8}" type="presParOf" srcId="{A5371098-F516-42A9-808B-FB06D9B2AC45}" destId="{92ED4979-91CA-4F05-9009-C09C8E64B005}" srcOrd="2" destOrd="0" presId="urn:microsoft.com/office/officeart/2011/layout/TabList"/>
    <dgm:cxn modelId="{E291C225-0F1F-4DD8-A016-E76E17016FF8}" type="presParOf" srcId="{A5371098-F516-42A9-808B-FB06D9B2AC45}" destId="{2177F53E-90E3-4B09-8E97-D5F930F5D9AE}" srcOrd="3" destOrd="0" presId="urn:microsoft.com/office/officeart/2011/layout/TabList"/>
    <dgm:cxn modelId="{0EC5CF0D-3064-4047-AB70-31A5E8DA48F9}" type="presParOf" srcId="{2177F53E-90E3-4B09-8E97-D5F930F5D9AE}" destId="{E7B92094-FB60-4D29-B76E-4567598EF863}" srcOrd="0" destOrd="0" presId="urn:microsoft.com/office/officeart/2011/layout/TabList"/>
    <dgm:cxn modelId="{E89D108A-5767-4844-9535-FA1944FF5C84}" type="presParOf" srcId="{2177F53E-90E3-4B09-8E97-D5F930F5D9AE}" destId="{50301AD0-E6D5-4643-9C5A-615CFAE51B07}" srcOrd="1" destOrd="0" presId="urn:microsoft.com/office/officeart/2011/layout/TabList"/>
    <dgm:cxn modelId="{EF6E830A-570D-4837-9FD5-72F48156BA9C}" type="presParOf" srcId="{2177F53E-90E3-4B09-8E97-D5F930F5D9AE}" destId="{B132FBC7-A3E1-41BE-9A48-FA46AA9642D0}" srcOrd="2" destOrd="0" presId="urn:microsoft.com/office/officeart/2011/layout/TabList"/>
    <dgm:cxn modelId="{61D6C3D5-12F5-440C-AA0B-84955350BDDE}" type="presParOf" srcId="{A5371098-F516-42A9-808B-FB06D9B2AC45}" destId="{CB95FD1C-13E6-483C-940E-BCA9744A96FD}" srcOrd="4" destOrd="0" presId="urn:microsoft.com/office/officeart/2011/layout/TabList"/>
    <dgm:cxn modelId="{5D693A00-8C58-4D11-BE07-C5E0628C1CA7}" type="presParOf" srcId="{A5371098-F516-42A9-808B-FB06D9B2AC45}" destId="{F950AC55-1A55-42C6-B2AC-A79E2491174E}" srcOrd="5" destOrd="0" presId="urn:microsoft.com/office/officeart/2011/layout/TabList"/>
    <dgm:cxn modelId="{FED82153-FCFB-480D-8672-75E535454241}" type="presParOf" srcId="{A5371098-F516-42A9-808B-FB06D9B2AC45}" destId="{AE45947F-6CAE-4795-80A6-396283CD7EA8}" srcOrd="6" destOrd="0" presId="urn:microsoft.com/office/officeart/2011/layout/TabList"/>
    <dgm:cxn modelId="{BDA3E354-AAF1-431A-832B-12A94AF04214}" type="presParOf" srcId="{AE45947F-6CAE-4795-80A6-396283CD7EA8}" destId="{0AA0DCF6-A2BE-4D55-9FF1-056EA18A5A24}" srcOrd="0" destOrd="0" presId="urn:microsoft.com/office/officeart/2011/layout/TabList"/>
    <dgm:cxn modelId="{5549DDC6-ACC6-4BDB-B6A3-5DF94185D294}" type="presParOf" srcId="{AE45947F-6CAE-4795-80A6-396283CD7EA8}" destId="{6017B45A-C496-41FB-8D55-C33CE5CC25B0}" srcOrd="1" destOrd="0" presId="urn:microsoft.com/office/officeart/2011/layout/TabList"/>
    <dgm:cxn modelId="{E01518D7-F4FA-46F2-BA01-13D8C8D8FC55}" type="presParOf" srcId="{AE45947F-6CAE-4795-80A6-396283CD7EA8}" destId="{5713C0DD-52EC-4E7B-8321-54912A90C5B3}" srcOrd="2" destOrd="0" presId="urn:microsoft.com/office/officeart/2011/layout/TabList"/>
    <dgm:cxn modelId="{6EB87A59-FCC3-4AB0-86D4-1AE9A6155C1C}" type="presParOf" srcId="{A5371098-F516-42A9-808B-FB06D9B2AC45}" destId="{5EF05E8F-FB80-4F25-9D61-F0C0257A877A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5B6736-C72B-4E99-A9BF-70BA7E0EBE9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803AA3-7C6F-4A4C-A3C9-3D18658B623C}">
      <dgm:prSet phldrT="[Text]"/>
      <dgm:spPr/>
      <dgm:t>
        <a:bodyPr/>
        <a:lstStyle/>
        <a:p>
          <a:r>
            <a:rPr lang="en-US" b="1" dirty="0"/>
            <a:t>What</a:t>
          </a:r>
          <a:r>
            <a:rPr lang="en-US" dirty="0"/>
            <a:t>	</a:t>
          </a:r>
        </a:p>
      </dgm:t>
    </dgm:pt>
    <dgm:pt modelId="{AD84E76D-1E55-439F-A71A-0C380CB93F86}" type="parTrans" cxnId="{697C39B9-3E18-43DF-82F4-93FD98E148A4}">
      <dgm:prSet/>
      <dgm:spPr/>
      <dgm:t>
        <a:bodyPr/>
        <a:lstStyle/>
        <a:p>
          <a:endParaRPr lang="en-US"/>
        </a:p>
      </dgm:t>
    </dgm:pt>
    <dgm:pt modelId="{CE1A3BAB-F139-4EEB-9B54-90841D589FE9}" type="sibTrans" cxnId="{697C39B9-3E18-43DF-82F4-93FD98E148A4}">
      <dgm:prSet/>
      <dgm:spPr/>
      <dgm:t>
        <a:bodyPr/>
        <a:lstStyle/>
        <a:p>
          <a:endParaRPr lang="en-US"/>
        </a:p>
      </dgm:t>
    </dgm:pt>
    <dgm:pt modelId="{3FCFCD6C-3579-427F-969F-AAE5FCBD6569}">
      <dgm:prSet phldrT="[Text]" custT="1"/>
      <dgm:spPr/>
      <dgm:t>
        <a:bodyPr/>
        <a:lstStyle/>
        <a:p>
          <a:r>
            <a:rPr lang="en-US" sz="2000" b="1" dirty="0"/>
            <a:t>MN uses the standard U.S. Birth Certificate data elements established by the CDC National Center for Health Statistics (latest revision 2003) with a few state-specific data items</a:t>
          </a:r>
        </a:p>
      </dgm:t>
    </dgm:pt>
    <dgm:pt modelId="{63A748D1-1270-4D15-92C6-B1E2E5733100}" type="parTrans" cxnId="{7D1F1BF6-54BF-4CD8-BB10-00997E2DF0E3}">
      <dgm:prSet/>
      <dgm:spPr/>
      <dgm:t>
        <a:bodyPr/>
        <a:lstStyle/>
        <a:p>
          <a:endParaRPr lang="en-US"/>
        </a:p>
      </dgm:t>
    </dgm:pt>
    <dgm:pt modelId="{BD18B302-247B-4186-8408-4872F23DEEFB}" type="sibTrans" cxnId="{7D1F1BF6-54BF-4CD8-BB10-00997E2DF0E3}">
      <dgm:prSet/>
      <dgm:spPr/>
      <dgm:t>
        <a:bodyPr/>
        <a:lstStyle/>
        <a:p>
          <a:endParaRPr lang="en-US"/>
        </a:p>
      </dgm:t>
    </dgm:pt>
    <dgm:pt modelId="{53E58637-867A-4B81-AAF9-2C5751F2C732}">
      <dgm:prSet phldrT="[Text]" custT="1"/>
      <dgm:spPr/>
      <dgm:t>
        <a:bodyPr/>
        <a:lstStyle/>
        <a:p>
          <a:r>
            <a:rPr lang="en-US" sz="2000" b="1" dirty="0"/>
            <a:t>MN vital records collects several different data items related to the parents, newborn, pregnancy, and delivery</a:t>
          </a:r>
        </a:p>
      </dgm:t>
    </dgm:pt>
    <dgm:pt modelId="{3D9D7823-D015-4608-998A-8B156B3EDC54}" type="parTrans" cxnId="{2F0504E7-BB97-4910-BF5B-E7AF76034046}">
      <dgm:prSet/>
      <dgm:spPr/>
      <dgm:t>
        <a:bodyPr/>
        <a:lstStyle/>
        <a:p>
          <a:endParaRPr lang="en-US"/>
        </a:p>
      </dgm:t>
    </dgm:pt>
    <dgm:pt modelId="{98DDBAFB-0F67-440B-A454-69B9D484B126}" type="sibTrans" cxnId="{2F0504E7-BB97-4910-BF5B-E7AF76034046}">
      <dgm:prSet/>
      <dgm:spPr/>
      <dgm:t>
        <a:bodyPr/>
        <a:lstStyle/>
        <a:p>
          <a:endParaRPr lang="en-US"/>
        </a:p>
      </dgm:t>
    </dgm:pt>
    <dgm:pt modelId="{18D5BF97-E59A-48FE-B3B6-20C947BAC86B}">
      <dgm:prSet phldrT="[Text]"/>
      <dgm:spPr/>
      <dgm:t>
        <a:bodyPr/>
        <a:lstStyle/>
        <a:p>
          <a:r>
            <a:rPr lang="en-US" b="1" dirty="0"/>
            <a:t>Who</a:t>
          </a:r>
          <a:r>
            <a:rPr lang="en-US" dirty="0"/>
            <a:t>	</a:t>
          </a:r>
        </a:p>
      </dgm:t>
    </dgm:pt>
    <dgm:pt modelId="{F35124B3-0E7A-493A-A2FF-6AF643906CA1}" type="parTrans" cxnId="{C26EEE97-2780-454D-9664-17CBB116304E}">
      <dgm:prSet/>
      <dgm:spPr/>
      <dgm:t>
        <a:bodyPr/>
        <a:lstStyle/>
        <a:p>
          <a:endParaRPr lang="en-US"/>
        </a:p>
      </dgm:t>
    </dgm:pt>
    <dgm:pt modelId="{D6E79192-6A62-4E54-9769-4ABEDD9B2F2C}" type="sibTrans" cxnId="{C26EEE97-2780-454D-9664-17CBB116304E}">
      <dgm:prSet/>
      <dgm:spPr/>
      <dgm:t>
        <a:bodyPr/>
        <a:lstStyle/>
        <a:p>
          <a:endParaRPr lang="en-US"/>
        </a:p>
      </dgm:t>
    </dgm:pt>
    <dgm:pt modelId="{EECEC889-0A2B-4D0A-A6CE-4F837CDCAB13}">
      <dgm:prSet phldrT="[Text]" custT="1"/>
      <dgm:spPr/>
      <dgm:t>
        <a:bodyPr/>
        <a:lstStyle/>
        <a:p>
          <a:r>
            <a:rPr lang="en-US" sz="2000" b="1" dirty="0"/>
            <a:t>The woman who gives birth (mother) completes a “worksheet” at the hospital for demographic and legal information</a:t>
          </a:r>
        </a:p>
      </dgm:t>
    </dgm:pt>
    <dgm:pt modelId="{6F9BD37F-AED3-4DF3-BF85-485D9990CA5A}" type="parTrans" cxnId="{B3FB01FC-A46E-4EC4-9EBF-359C47309B0A}">
      <dgm:prSet/>
      <dgm:spPr/>
      <dgm:t>
        <a:bodyPr/>
        <a:lstStyle/>
        <a:p>
          <a:endParaRPr lang="en-US"/>
        </a:p>
      </dgm:t>
    </dgm:pt>
    <dgm:pt modelId="{638D7DDA-0024-4CF5-9DF4-1DA56A6049E8}" type="sibTrans" cxnId="{B3FB01FC-A46E-4EC4-9EBF-359C47309B0A}">
      <dgm:prSet/>
      <dgm:spPr/>
      <dgm:t>
        <a:bodyPr/>
        <a:lstStyle/>
        <a:p>
          <a:endParaRPr lang="en-US"/>
        </a:p>
      </dgm:t>
    </dgm:pt>
    <dgm:pt modelId="{4193EF13-BAA5-4387-A06B-7201546D6299}">
      <dgm:prSet phldrT="[Text]" custT="1"/>
      <dgm:spPr/>
      <dgm:t>
        <a:bodyPr/>
        <a:lstStyle/>
        <a:p>
          <a:r>
            <a:rPr lang="en-US" sz="2000" b="1" dirty="0"/>
            <a:t>Hospital birth registrars collect health data from medical records for the mother and newborn </a:t>
          </a:r>
        </a:p>
      </dgm:t>
    </dgm:pt>
    <dgm:pt modelId="{6DDF62A5-9240-4A7B-B22F-4DF00EC9719D}" type="parTrans" cxnId="{16B00C08-2E8F-4945-A486-73D6D2CD192B}">
      <dgm:prSet/>
      <dgm:spPr/>
      <dgm:t>
        <a:bodyPr/>
        <a:lstStyle/>
        <a:p>
          <a:endParaRPr lang="en-US"/>
        </a:p>
      </dgm:t>
    </dgm:pt>
    <dgm:pt modelId="{99AFAA87-2CA6-4362-842C-BBB67FD214C3}" type="sibTrans" cxnId="{16B00C08-2E8F-4945-A486-73D6D2CD192B}">
      <dgm:prSet/>
      <dgm:spPr/>
      <dgm:t>
        <a:bodyPr/>
        <a:lstStyle/>
        <a:p>
          <a:endParaRPr lang="en-US"/>
        </a:p>
      </dgm:t>
    </dgm:pt>
    <dgm:pt modelId="{E76CBC4B-CFF4-46FA-A1E5-71876D238E97}">
      <dgm:prSet phldrT="[Text]"/>
      <dgm:spPr/>
      <dgm:t>
        <a:bodyPr/>
        <a:lstStyle/>
        <a:p>
          <a:r>
            <a:rPr lang="en-US" b="1" dirty="0"/>
            <a:t>How</a:t>
          </a:r>
          <a:r>
            <a:rPr lang="en-US" dirty="0"/>
            <a:t>	</a:t>
          </a:r>
        </a:p>
      </dgm:t>
    </dgm:pt>
    <dgm:pt modelId="{6524ADE3-1A47-4854-983B-1B5A004D223B}" type="parTrans" cxnId="{DC3DC651-B707-4A93-9723-348CE8E37D28}">
      <dgm:prSet/>
      <dgm:spPr/>
      <dgm:t>
        <a:bodyPr/>
        <a:lstStyle/>
        <a:p>
          <a:endParaRPr lang="en-US"/>
        </a:p>
      </dgm:t>
    </dgm:pt>
    <dgm:pt modelId="{6AC469A3-1CB2-4818-B7ED-F6F08C51BF2C}" type="sibTrans" cxnId="{DC3DC651-B707-4A93-9723-348CE8E37D28}">
      <dgm:prSet/>
      <dgm:spPr/>
      <dgm:t>
        <a:bodyPr/>
        <a:lstStyle/>
        <a:p>
          <a:endParaRPr lang="en-US"/>
        </a:p>
      </dgm:t>
    </dgm:pt>
    <dgm:pt modelId="{5404A97B-03B5-491A-83F2-1CCD68B42311}">
      <dgm:prSet phldrT="[Text]" custT="1"/>
      <dgm:spPr/>
      <dgm:t>
        <a:bodyPr/>
        <a:lstStyle/>
        <a:p>
          <a:r>
            <a:rPr lang="en-US" sz="2000" b="1" dirty="0"/>
            <a:t>Hospital birth registrars enter the data into the electronic birth registration system 24/7</a:t>
          </a:r>
        </a:p>
      </dgm:t>
    </dgm:pt>
    <dgm:pt modelId="{0774F0B7-E709-4A2C-A451-93AE29701437}" type="parTrans" cxnId="{D3D2BE4C-2309-44E6-BDC2-A7EAE0AD1DD1}">
      <dgm:prSet/>
      <dgm:spPr/>
      <dgm:t>
        <a:bodyPr/>
        <a:lstStyle/>
        <a:p>
          <a:endParaRPr lang="en-US"/>
        </a:p>
      </dgm:t>
    </dgm:pt>
    <dgm:pt modelId="{39B894F5-8D26-4790-83FF-0D0F486B11DE}" type="sibTrans" cxnId="{D3D2BE4C-2309-44E6-BDC2-A7EAE0AD1DD1}">
      <dgm:prSet/>
      <dgm:spPr/>
      <dgm:t>
        <a:bodyPr/>
        <a:lstStyle/>
        <a:p>
          <a:endParaRPr lang="en-US"/>
        </a:p>
      </dgm:t>
    </dgm:pt>
    <dgm:pt modelId="{4C31A1BD-A143-478C-8800-4533EB424C50}">
      <dgm:prSet phldrT="[Text]" custT="1"/>
      <dgm:spPr/>
      <dgm:t>
        <a:bodyPr/>
        <a:lstStyle/>
        <a:p>
          <a:r>
            <a:rPr lang="en-US" sz="2000" b="1" dirty="0"/>
            <a:t>Birth records are “filed”, assigned a number, and available immediately after the data entry is finalized</a:t>
          </a:r>
        </a:p>
      </dgm:t>
    </dgm:pt>
    <dgm:pt modelId="{99E44AE4-CE53-4E82-8DFA-69EFDFCB68AD}" type="parTrans" cxnId="{0E52AEA9-2B73-4603-9B9F-F96ED1964893}">
      <dgm:prSet/>
      <dgm:spPr/>
      <dgm:t>
        <a:bodyPr/>
        <a:lstStyle/>
        <a:p>
          <a:endParaRPr lang="en-US"/>
        </a:p>
      </dgm:t>
    </dgm:pt>
    <dgm:pt modelId="{D7076671-63E6-4FA1-A0F9-883C800A99E4}" type="sibTrans" cxnId="{0E52AEA9-2B73-4603-9B9F-F96ED1964893}">
      <dgm:prSet/>
      <dgm:spPr/>
      <dgm:t>
        <a:bodyPr/>
        <a:lstStyle/>
        <a:p>
          <a:endParaRPr lang="en-US"/>
        </a:p>
      </dgm:t>
    </dgm:pt>
    <dgm:pt modelId="{1093A74C-42F2-4293-A202-6ABAF409E0BB}">
      <dgm:prSet phldrT="[Text]" custT="1"/>
      <dgm:spPr/>
      <dgm:t>
        <a:bodyPr/>
        <a:lstStyle/>
        <a:p>
          <a:r>
            <a:rPr lang="en-US" sz="2000" b="1" dirty="0"/>
            <a:t>The midwife or parent registering the birth occurring outside of a birthing facility must contact OVR</a:t>
          </a:r>
        </a:p>
      </dgm:t>
    </dgm:pt>
    <dgm:pt modelId="{450091C6-E3B9-491E-B614-815F34FBC7EC}" type="parTrans" cxnId="{60F7B3E9-06C6-475D-83C6-B681A2B20149}">
      <dgm:prSet/>
      <dgm:spPr/>
      <dgm:t>
        <a:bodyPr/>
        <a:lstStyle/>
        <a:p>
          <a:endParaRPr lang="en-US"/>
        </a:p>
      </dgm:t>
    </dgm:pt>
    <dgm:pt modelId="{7C933907-0300-4704-8E1F-B9D22807B58B}" type="sibTrans" cxnId="{60F7B3E9-06C6-475D-83C6-B681A2B20149}">
      <dgm:prSet/>
      <dgm:spPr/>
      <dgm:t>
        <a:bodyPr/>
        <a:lstStyle/>
        <a:p>
          <a:endParaRPr lang="en-US"/>
        </a:p>
      </dgm:t>
    </dgm:pt>
    <dgm:pt modelId="{90F9EF0B-FE1C-4E00-9259-0093C2BDCBBB}">
      <dgm:prSet phldrT="[Text]" custT="1"/>
      <dgm:spPr/>
      <dgm:t>
        <a:bodyPr/>
        <a:lstStyle/>
        <a:p>
          <a:r>
            <a:rPr lang="en-US" sz="2000" b="1" dirty="0"/>
            <a:t>Home births unattended by a health professional are filed by OVR</a:t>
          </a:r>
        </a:p>
      </dgm:t>
    </dgm:pt>
    <dgm:pt modelId="{DED32C08-E4E1-4F9A-BF08-C252A66C4BE7}" type="parTrans" cxnId="{8A7C0CB8-D1F6-4E17-B2F5-84BDE188E3CB}">
      <dgm:prSet/>
      <dgm:spPr/>
      <dgm:t>
        <a:bodyPr/>
        <a:lstStyle/>
        <a:p>
          <a:endParaRPr lang="en-US"/>
        </a:p>
      </dgm:t>
    </dgm:pt>
    <dgm:pt modelId="{E0ED605C-AEC0-421C-85C9-E49506EB9473}" type="sibTrans" cxnId="{8A7C0CB8-D1F6-4E17-B2F5-84BDE188E3CB}">
      <dgm:prSet/>
      <dgm:spPr/>
      <dgm:t>
        <a:bodyPr/>
        <a:lstStyle/>
        <a:p>
          <a:endParaRPr lang="en-US"/>
        </a:p>
      </dgm:t>
    </dgm:pt>
    <dgm:pt modelId="{39B0065D-D32F-4063-8C27-B7E5CABB8228}" type="pres">
      <dgm:prSet presAssocID="{665B6736-C72B-4E99-A9BF-70BA7E0EBE99}" presName="Name0" presStyleCnt="0">
        <dgm:presLayoutVars>
          <dgm:dir/>
          <dgm:animLvl val="lvl"/>
          <dgm:resizeHandles val="exact"/>
        </dgm:presLayoutVars>
      </dgm:prSet>
      <dgm:spPr/>
    </dgm:pt>
    <dgm:pt modelId="{4DBF02F4-47E0-408D-AF98-1A273C1CF7B7}" type="pres">
      <dgm:prSet presAssocID="{E7803AA3-7C6F-4A4C-A3C9-3D18658B623C}" presName="linNode" presStyleCnt="0"/>
      <dgm:spPr/>
    </dgm:pt>
    <dgm:pt modelId="{070ECD4D-8C56-461A-831B-610623F27DC4}" type="pres">
      <dgm:prSet presAssocID="{E7803AA3-7C6F-4A4C-A3C9-3D18658B623C}" presName="parentText" presStyleLbl="node1" presStyleIdx="0" presStyleCnt="3" custScaleX="81129">
        <dgm:presLayoutVars>
          <dgm:chMax val="1"/>
          <dgm:bulletEnabled val="1"/>
        </dgm:presLayoutVars>
      </dgm:prSet>
      <dgm:spPr/>
    </dgm:pt>
    <dgm:pt modelId="{267449E2-6A89-4259-87E9-4CC0DE39D160}" type="pres">
      <dgm:prSet presAssocID="{E7803AA3-7C6F-4A4C-A3C9-3D18658B623C}" presName="descendantText" presStyleLbl="alignAccFollowNode1" presStyleIdx="0" presStyleCnt="3" custScaleX="126386" custScaleY="131127">
        <dgm:presLayoutVars>
          <dgm:bulletEnabled val="1"/>
        </dgm:presLayoutVars>
      </dgm:prSet>
      <dgm:spPr/>
    </dgm:pt>
    <dgm:pt modelId="{F57A70D2-D2D0-4F3C-BDC0-52753FC83088}" type="pres">
      <dgm:prSet presAssocID="{CE1A3BAB-F139-4EEB-9B54-90841D589FE9}" presName="sp" presStyleCnt="0"/>
      <dgm:spPr/>
    </dgm:pt>
    <dgm:pt modelId="{8E2A1783-99BF-4F5E-B2A6-CB644577C37E}" type="pres">
      <dgm:prSet presAssocID="{18D5BF97-E59A-48FE-B3B6-20C947BAC86B}" presName="linNode" presStyleCnt="0"/>
      <dgm:spPr/>
    </dgm:pt>
    <dgm:pt modelId="{8AF16030-6974-48DE-BCBD-C25C0ADE3CCA}" type="pres">
      <dgm:prSet presAssocID="{18D5BF97-E59A-48FE-B3B6-20C947BAC86B}" presName="parentText" presStyleLbl="node1" presStyleIdx="1" presStyleCnt="3" custScaleX="74149">
        <dgm:presLayoutVars>
          <dgm:chMax val="1"/>
          <dgm:bulletEnabled val="1"/>
        </dgm:presLayoutVars>
      </dgm:prSet>
      <dgm:spPr/>
    </dgm:pt>
    <dgm:pt modelId="{92E34A8A-FC19-409C-BA43-0478EA1ED9C8}" type="pres">
      <dgm:prSet presAssocID="{18D5BF97-E59A-48FE-B3B6-20C947BAC86B}" presName="descendantText" presStyleLbl="alignAccFollowNode1" presStyleIdx="1" presStyleCnt="3" custScaleX="114532" custScaleY="152166">
        <dgm:presLayoutVars>
          <dgm:bulletEnabled val="1"/>
        </dgm:presLayoutVars>
      </dgm:prSet>
      <dgm:spPr/>
    </dgm:pt>
    <dgm:pt modelId="{62B01F7C-4375-4D93-A8CF-B1928E115973}" type="pres">
      <dgm:prSet presAssocID="{D6E79192-6A62-4E54-9769-4ABEDD9B2F2C}" presName="sp" presStyleCnt="0"/>
      <dgm:spPr/>
    </dgm:pt>
    <dgm:pt modelId="{B18E1E9E-7791-4EDB-AFF4-85911E8B9806}" type="pres">
      <dgm:prSet presAssocID="{E76CBC4B-CFF4-46FA-A1E5-71876D238E97}" presName="linNode" presStyleCnt="0"/>
      <dgm:spPr/>
    </dgm:pt>
    <dgm:pt modelId="{3105AF3B-0AD0-43FA-99A7-7665424F6988}" type="pres">
      <dgm:prSet presAssocID="{E76CBC4B-CFF4-46FA-A1E5-71876D238E97}" presName="parentText" presStyleLbl="node1" presStyleIdx="2" presStyleCnt="3" custScaleX="79840">
        <dgm:presLayoutVars>
          <dgm:chMax val="1"/>
          <dgm:bulletEnabled val="1"/>
        </dgm:presLayoutVars>
      </dgm:prSet>
      <dgm:spPr/>
    </dgm:pt>
    <dgm:pt modelId="{38EEB2A6-4F9D-4F27-A06C-851E3F0BCC8B}" type="pres">
      <dgm:prSet presAssocID="{E76CBC4B-CFF4-46FA-A1E5-71876D238E97}" presName="descendantText" presStyleLbl="alignAccFollowNode1" presStyleIdx="2" presStyleCnt="3" custScaleX="120865" custScaleY="128365">
        <dgm:presLayoutVars>
          <dgm:bulletEnabled val="1"/>
        </dgm:presLayoutVars>
      </dgm:prSet>
      <dgm:spPr/>
    </dgm:pt>
  </dgm:ptLst>
  <dgm:cxnLst>
    <dgm:cxn modelId="{16B00C08-2E8F-4945-A486-73D6D2CD192B}" srcId="{18D5BF97-E59A-48FE-B3B6-20C947BAC86B}" destId="{4193EF13-BAA5-4387-A06B-7201546D6299}" srcOrd="1" destOrd="0" parTransId="{6DDF62A5-9240-4A7B-B22F-4DF00EC9719D}" sibTransId="{99AFAA87-2CA6-4362-842C-BBB67FD214C3}"/>
    <dgm:cxn modelId="{05653E1B-B29E-4298-A4D8-71CE5ABFED25}" type="presOf" srcId="{5404A97B-03B5-491A-83F2-1CCD68B42311}" destId="{38EEB2A6-4F9D-4F27-A06C-851E3F0BCC8B}" srcOrd="0" destOrd="0" presId="urn:microsoft.com/office/officeart/2005/8/layout/vList5"/>
    <dgm:cxn modelId="{B6C3712A-A4F2-4C67-BBDF-ABE23CAEFA02}" type="presOf" srcId="{3FCFCD6C-3579-427F-969F-AAE5FCBD6569}" destId="{267449E2-6A89-4259-87E9-4CC0DE39D160}" srcOrd="0" destOrd="0" presId="urn:microsoft.com/office/officeart/2005/8/layout/vList5"/>
    <dgm:cxn modelId="{8E3C8F32-C4D3-4AFD-8891-FA5F2482D59C}" type="presOf" srcId="{4193EF13-BAA5-4387-A06B-7201546D6299}" destId="{92E34A8A-FC19-409C-BA43-0478EA1ED9C8}" srcOrd="0" destOrd="1" presId="urn:microsoft.com/office/officeart/2005/8/layout/vList5"/>
    <dgm:cxn modelId="{2DC91465-EAAE-42E2-84E0-6EEC4FAC6F6A}" type="presOf" srcId="{665B6736-C72B-4E99-A9BF-70BA7E0EBE99}" destId="{39B0065D-D32F-4063-8C27-B7E5CABB8228}" srcOrd="0" destOrd="0" presId="urn:microsoft.com/office/officeart/2005/8/layout/vList5"/>
    <dgm:cxn modelId="{D3D2BE4C-2309-44E6-BDC2-A7EAE0AD1DD1}" srcId="{E76CBC4B-CFF4-46FA-A1E5-71876D238E97}" destId="{5404A97B-03B5-491A-83F2-1CCD68B42311}" srcOrd="0" destOrd="0" parTransId="{0774F0B7-E709-4A2C-A451-93AE29701437}" sibTransId="{39B894F5-8D26-4790-83FF-0D0F486B11DE}"/>
    <dgm:cxn modelId="{E8CD5250-4BD0-409A-9CCC-15BE460C6944}" type="presOf" srcId="{4C31A1BD-A143-478C-8800-4533EB424C50}" destId="{38EEB2A6-4F9D-4F27-A06C-851E3F0BCC8B}" srcOrd="0" destOrd="2" presId="urn:microsoft.com/office/officeart/2005/8/layout/vList5"/>
    <dgm:cxn modelId="{DC3DC651-B707-4A93-9723-348CE8E37D28}" srcId="{665B6736-C72B-4E99-A9BF-70BA7E0EBE99}" destId="{E76CBC4B-CFF4-46FA-A1E5-71876D238E97}" srcOrd="2" destOrd="0" parTransId="{6524ADE3-1A47-4854-983B-1B5A004D223B}" sibTransId="{6AC469A3-1CB2-4818-B7ED-F6F08C51BF2C}"/>
    <dgm:cxn modelId="{91255058-8E6B-4339-8C72-A8BE4EE9F71B}" type="presOf" srcId="{E7803AA3-7C6F-4A4C-A3C9-3D18658B623C}" destId="{070ECD4D-8C56-461A-831B-610623F27DC4}" srcOrd="0" destOrd="0" presId="urn:microsoft.com/office/officeart/2005/8/layout/vList5"/>
    <dgm:cxn modelId="{1881017D-243B-44E9-97A9-F9396F051880}" type="presOf" srcId="{1093A74C-42F2-4293-A202-6ABAF409E0BB}" destId="{92E34A8A-FC19-409C-BA43-0478EA1ED9C8}" srcOrd="0" destOrd="2" presId="urn:microsoft.com/office/officeart/2005/8/layout/vList5"/>
    <dgm:cxn modelId="{C26EEE97-2780-454D-9664-17CBB116304E}" srcId="{665B6736-C72B-4E99-A9BF-70BA7E0EBE99}" destId="{18D5BF97-E59A-48FE-B3B6-20C947BAC86B}" srcOrd="1" destOrd="0" parTransId="{F35124B3-0E7A-493A-A2FF-6AF643906CA1}" sibTransId="{D6E79192-6A62-4E54-9769-4ABEDD9B2F2C}"/>
    <dgm:cxn modelId="{0E52AEA9-2B73-4603-9B9F-F96ED1964893}" srcId="{E76CBC4B-CFF4-46FA-A1E5-71876D238E97}" destId="{4C31A1BD-A143-478C-8800-4533EB424C50}" srcOrd="2" destOrd="0" parTransId="{99E44AE4-CE53-4E82-8DFA-69EFDFCB68AD}" sibTransId="{D7076671-63E6-4FA1-A0F9-883C800A99E4}"/>
    <dgm:cxn modelId="{43559EB5-D914-429B-95E5-339C612F5C79}" type="presOf" srcId="{53E58637-867A-4B81-AAF9-2C5751F2C732}" destId="{267449E2-6A89-4259-87E9-4CC0DE39D160}" srcOrd="0" destOrd="1" presId="urn:microsoft.com/office/officeart/2005/8/layout/vList5"/>
    <dgm:cxn modelId="{8A7C0CB8-D1F6-4E17-B2F5-84BDE188E3CB}" srcId="{E76CBC4B-CFF4-46FA-A1E5-71876D238E97}" destId="{90F9EF0B-FE1C-4E00-9259-0093C2BDCBBB}" srcOrd="1" destOrd="0" parTransId="{DED32C08-E4E1-4F9A-BF08-C252A66C4BE7}" sibTransId="{E0ED605C-AEC0-421C-85C9-E49506EB9473}"/>
    <dgm:cxn modelId="{697C39B9-3E18-43DF-82F4-93FD98E148A4}" srcId="{665B6736-C72B-4E99-A9BF-70BA7E0EBE99}" destId="{E7803AA3-7C6F-4A4C-A3C9-3D18658B623C}" srcOrd="0" destOrd="0" parTransId="{AD84E76D-1E55-439F-A71A-0C380CB93F86}" sibTransId="{CE1A3BAB-F139-4EEB-9B54-90841D589FE9}"/>
    <dgm:cxn modelId="{38AFCCBB-A2C4-4C3D-BE28-37542F3D0A36}" type="presOf" srcId="{EECEC889-0A2B-4D0A-A6CE-4F837CDCAB13}" destId="{92E34A8A-FC19-409C-BA43-0478EA1ED9C8}" srcOrd="0" destOrd="0" presId="urn:microsoft.com/office/officeart/2005/8/layout/vList5"/>
    <dgm:cxn modelId="{7CAD5EBF-0C94-466D-8728-7BD36CB05552}" type="presOf" srcId="{18D5BF97-E59A-48FE-B3B6-20C947BAC86B}" destId="{8AF16030-6974-48DE-BCBD-C25C0ADE3CCA}" srcOrd="0" destOrd="0" presId="urn:microsoft.com/office/officeart/2005/8/layout/vList5"/>
    <dgm:cxn modelId="{A4BB12D2-B90D-4ADF-AF11-2E15190B2080}" type="presOf" srcId="{E76CBC4B-CFF4-46FA-A1E5-71876D238E97}" destId="{3105AF3B-0AD0-43FA-99A7-7665424F6988}" srcOrd="0" destOrd="0" presId="urn:microsoft.com/office/officeart/2005/8/layout/vList5"/>
    <dgm:cxn modelId="{2F0504E7-BB97-4910-BF5B-E7AF76034046}" srcId="{E7803AA3-7C6F-4A4C-A3C9-3D18658B623C}" destId="{53E58637-867A-4B81-AAF9-2C5751F2C732}" srcOrd="1" destOrd="0" parTransId="{3D9D7823-D015-4608-998A-8B156B3EDC54}" sibTransId="{98DDBAFB-0F67-440B-A454-69B9D484B126}"/>
    <dgm:cxn modelId="{60F7B3E9-06C6-475D-83C6-B681A2B20149}" srcId="{18D5BF97-E59A-48FE-B3B6-20C947BAC86B}" destId="{1093A74C-42F2-4293-A202-6ABAF409E0BB}" srcOrd="2" destOrd="0" parTransId="{450091C6-E3B9-491E-B614-815F34FBC7EC}" sibTransId="{7C933907-0300-4704-8E1F-B9D22807B58B}"/>
    <dgm:cxn modelId="{7D1F1BF6-54BF-4CD8-BB10-00997E2DF0E3}" srcId="{E7803AA3-7C6F-4A4C-A3C9-3D18658B623C}" destId="{3FCFCD6C-3579-427F-969F-AAE5FCBD6569}" srcOrd="0" destOrd="0" parTransId="{63A748D1-1270-4D15-92C6-B1E2E5733100}" sibTransId="{BD18B302-247B-4186-8408-4872F23DEEFB}"/>
    <dgm:cxn modelId="{666B31F7-299C-4382-BDDC-81119689A2C3}" type="presOf" srcId="{90F9EF0B-FE1C-4E00-9259-0093C2BDCBBB}" destId="{38EEB2A6-4F9D-4F27-A06C-851E3F0BCC8B}" srcOrd="0" destOrd="1" presId="urn:microsoft.com/office/officeart/2005/8/layout/vList5"/>
    <dgm:cxn modelId="{B3FB01FC-A46E-4EC4-9EBF-359C47309B0A}" srcId="{18D5BF97-E59A-48FE-B3B6-20C947BAC86B}" destId="{EECEC889-0A2B-4D0A-A6CE-4F837CDCAB13}" srcOrd="0" destOrd="0" parTransId="{6F9BD37F-AED3-4DF3-BF85-485D9990CA5A}" sibTransId="{638D7DDA-0024-4CF5-9DF4-1DA56A6049E8}"/>
    <dgm:cxn modelId="{C72B4E70-C0C7-43CA-9544-8AE6A689164F}" type="presParOf" srcId="{39B0065D-D32F-4063-8C27-B7E5CABB8228}" destId="{4DBF02F4-47E0-408D-AF98-1A273C1CF7B7}" srcOrd="0" destOrd="0" presId="urn:microsoft.com/office/officeart/2005/8/layout/vList5"/>
    <dgm:cxn modelId="{72072FF6-A7F7-4A21-A582-2ABF8ABB7185}" type="presParOf" srcId="{4DBF02F4-47E0-408D-AF98-1A273C1CF7B7}" destId="{070ECD4D-8C56-461A-831B-610623F27DC4}" srcOrd="0" destOrd="0" presId="urn:microsoft.com/office/officeart/2005/8/layout/vList5"/>
    <dgm:cxn modelId="{3F6FD854-0235-411A-A939-5F8FB0AF5847}" type="presParOf" srcId="{4DBF02F4-47E0-408D-AF98-1A273C1CF7B7}" destId="{267449E2-6A89-4259-87E9-4CC0DE39D160}" srcOrd="1" destOrd="0" presId="urn:microsoft.com/office/officeart/2005/8/layout/vList5"/>
    <dgm:cxn modelId="{8DC060B4-D2EF-471C-B7DB-6924C20E5BA5}" type="presParOf" srcId="{39B0065D-D32F-4063-8C27-B7E5CABB8228}" destId="{F57A70D2-D2D0-4F3C-BDC0-52753FC83088}" srcOrd="1" destOrd="0" presId="urn:microsoft.com/office/officeart/2005/8/layout/vList5"/>
    <dgm:cxn modelId="{A93A9C1D-C7C4-40CE-9E2E-1F6A61A14407}" type="presParOf" srcId="{39B0065D-D32F-4063-8C27-B7E5CABB8228}" destId="{8E2A1783-99BF-4F5E-B2A6-CB644577C37E}" srcOrd="2" destOrd="0" presId="urn:microsoft.com/office/officeart/2005/8/layout/vList5"/>
    <dgm:cxn modelId="{F2D0EFCB-0F11-4AF5-93D6-E0C2F844A2D7}" type="presParOf" srcId="{8E2A1783-99BF-4F5E-B2A6-CB644577C37E}" destId="{8AF16030-6974-48DE-BCBD-C25C0ADE3CCA}" srcOrd="0" destOrd="0" presId="urn:microsoft.com/office/officeart/2005/8/layout/vList5"/>
    <dgm:cxn modelId="{C0C1E658-DD87-4727-91C7-4ACED75ED8ED}" type="presParOf" srcId="{8E2A1783-99BF-4F5E-B2A6-CB644577C37E}" destId="{92E34A8A-FC19-409C-BA43-0478EA1ED9C8}" srcOrd="1" destOrd="0" presId="urn:microsoft.com/office/officeart/2005/8/layout/vList5"/>
    <dgm:cxn modelId="{BED635DF-00BF-4919-B3CA-6D61886F2742}" type="presParOf" srcId="{39B0065D-D32F-4063-8C27-B7E5CABB8228}" destId="{62B01F7C-4375-4D93-A8CF-B1928E115973}" srcOrd="3" destOrd="0" presId="urn:microsoft.com/office/officeart/2005/8/layout/vList5"/>
    <dgm:cxn modelId="{1E11CB23-9489-4E7B-B933-74CAE155C845}" type="presParOf" srcId="{39B0065D-D32F-4063-8C27-B7E5CABB8228}" destId="{B18E1E9E-7791-4EDB-AFF4-85911E8B9806}" srcOrd="4" destOrd="0" presId="urn:microsoft.com/office/officeart/2005/8/layout/vList5"/>
    <dgm:cxn modelId="{A7AD3016-4EC8-460A-9C68-1D86F8F571E4}" type="presParOf" srcId="{B18E1E9E-7791-4EDB-AFF4-85911E8B9806}" destId="{3105AF3B-0AD0-43FA-99A7-7665424F6988}" srcOrd="0" destOrd="0" presId="urn:microsoft.com/office/officeart/2005/8/layout/vList5"/>
    <dgm:cxn modelId="{847ED2DE-325B-45EA-B8D0-E25588F780D2}" type="presParOf" srcId="{B18E1E9E-7791-4EDB-AFF4-85911E8B9806}" destId="{38EEB2A6-4F9D-4F27-A06C-851E3F0BCC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CF6478-2825-4338-9008-CD4A6DA9D48F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5771E6-EE63-4667-BEC2-984D1493C38E}">
      <dgm:prSet phldrT="[Text]" custT="1"/>
      <dgm:spPr/>
      <dgm:t>
        <a:bodyPr/>
        <a:lstStyle/>
        <a:p>
          <a:r>
            <a:rPr lang="en-US" sz="3000" b="1" dirty="0"/>
            <a:t>MN Deaths</a:t>
          </a:r>
          <a:r>
            <a:rPr lang="en-US" sz="2400" dirty="0"/>
            <a:t>	</a:t>
          </a:r>
        </a:p>
      </dgm:t>
    </dgm:pt>
    <dgm:pt modelId="{9E4D7617-EEF0-46E4-9962-3CC57E1A96CD}" type="parTrans" cxnId="{40D871E0-0A7C-46FA-B585-B4D49D9220E8}">
      <dgm:prSet/>
      <dgm:spPr/>
      <dgm:t>
        <a:bodyPr/>
        <a:lstStyle/>
        <a:p>
          <a:endParaRPr lang="en-US"/>
        </a:p>
      </dgm:t>
    </dgm:pt>
    <dgm:pt modelId="{387C9459-BF62-4FAE-A3B4-15FED3094755}" type="sibTrans" cxnId="{40D871E0-0A7C-46FA-B585-B4D49D9220E8}">
      <dgm:prSet/>
      <dgm:spPr/>
      <dgm:t>
        <a:bodyPr/>
        <a:lstStyle/>
        <a:p>
          <a:endParaRPr lang="en-US"/>
        </a:p>
      </dgm:t>
    </dgm:pt>
    <dgm:pt modelId="{B9F2CD83-A64A-4E52-86ED-A5AC528F849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4F5CC77-0086-4F31-99BE-BC064CE51E7C}" type="parTrans" cxnId="{42BE4166-B38A-4A8C-BCBF-0FA05254DE54}">
      <dgm:prSet/>
      <dgm:spPr/>
      <dgm:t>
        <a:bodyPr/>
        <a:lstStyle/>
        <a:p>
          <a:endParaRPr lang="en-US"/>
        </a:p>
      </dgm:t>
    </dgm:pt>
    <dgm:pt modelId="{BE775B35-8E01-483A-BBDF-F9AA4484F4DD}" type="sibTrans" cxnId="{42BE4166-B38A-4A8C-BCBF-0FA05254DE54}">
      <dgm:prSet/>
      <dgm:spPr/>
      <dgm:t>
        <a:bodyPr/>
        <a:lstStyle/>
        <a:p>
          <a:endParaRPr lang="en-US"/>
        </a:p>
      </dgm:t>
    </dgm:pt>
    <dgm:pt modelId="{850E7E46-8104-4566-953A-3B745DE7356A}">
      <dgm:prSet phldrT="[Text]" custT="1"/>
      <dgm:spPr/>
      <dgm:t>
        <a:bodyPr/>
        <a:lstStyle/>
        <a:p>
          <a:r>
            <a:rPr lang="en-US" sz="2400" b="1" dirty="0"/>
            <a:t>About 45,000 deaths annually</a:t>
          </a:r>
        </a:p>
      </dgm:t>
    </dgm:pt>
    <dgm:pt modelId="{BB48D84C-2B40-4A98-B57F-78ACCA1032A1}" type="parTrans" cxnId="{2665493D-8A58-425D-BE50-EA21C934BCC6}">
      <dgm:prSet/>
      <dgm:spPr/>
      <dgm:t>
        <a:bodyPr/>
        <a:lstStyle/>
        <a:p>
          <a:endParaRPr lang="en-US"/>
        </a:p>
      </dgm:t>
    </dgm:pt>
    <dgm:pt modelId="{D1BF1750-FD12-444E-A222-3D4D48593C43}" type="sibTrans" cxnId="{2665493D-8A58-425D-BE50-EA21C934BCC6}">
      <dgm:prSet/>
      <dgm:spPr/>
      <dgm:t>
        <a:bodyPr/>
        <a:lstStyle/>
        <a:p>
          <a:endParaRPr lang="en-US"/>
        </a:p>
      </dgm:t>
    </dgm:pt>
    <dgm:pt modelId="{8844D52C-ECE7-46A6-BD64-BFADC5D2103F}">
      <dgm:prSet phldrT="[Text]" custT="1"/>
      <dgm:spPr/>
      <dgm:t>
        <a:bodyPr/>
        <a:lstStyle/>
        <a:p>
          <a:r>
            <a:rPr lang="en-US" sz="3000" b="1" dirty="0"/>
            <a:t>Registration</a:t>
          </a:r>
          <a:r>
            <a:rPr lang="en-US" sz="2400" dirty="0"/>
            <a:t>	</a:t>
          </a:r>
        </a:p>
      </dgm:t>
    </dgm:pt>
    <dgm:pt modelId="{9768522A-4F0C-4D42-ABE8-DE1189AE4E39}" type="parTrans" cxnId="{D1DCD3E9-C2FF-4D8F-B87C-4D410FEB373F}">
      <dgm:prSet/>
      <dgm:spPr/>
      <dgm:t>
        <a:bodyPr/>
        <a:lstStyle/>
        <a:p>
          <a:endParaRPr lang="en-US"/>
        </a:p>
      </dgm:t>
    </dgm:pt>
    <dgm:pt modelId="{1BAC6E59-D42D-45AF-A9CC-A9DB7C8A57A6}" type="sibTrans" cxnId="{D1DCD3E9-C2FF-4D8F-B87C-4D410FEB373F}">
      <dgm:prSet/>
      <dgm:spPr/>
      <dgm:t>
        <a:bodyPr/>
        <a:lstStyle/>
        <a:p>
          <a:endParaRPr lang="en-US"/>
        </a:p>
      </dgm:t>
    </dgm:pt>
    <dgm:pt modelId="{CF0E7003-4997-4C37-8A94-BCD2C593E710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17CA064-274A-4DA7-AAC3-774A9088645B}" type="parTrans" cxnId="{AF9F729A-61B1-4879-ACE4-3CEEEEB3FDB6}">
      <dgm:prSet/>
      <dgm:spPr/>
      <dgm:t>
        <a:bodyPr/>
        <a:lstStyle/>
        <a:p>
          <a:endParaRPr lang="en-US"/>
        </a:p>
      </dgm:t>
    </dgm:pt>
    <dgm:pt modelId="{6B9F9663-B6AB-4D10-8DC4-6AD245360A4B}" type="sibTrans" cxnId="{AF9F729A-61B1-4879-ACE4-3CEEEEB3FDB6}">
      <dgm:prSet/>
      <dgm:spPr/>
      <dgm:t>
        <a:bodyPr/>
        <a:lstStyle/>
        <a:p>
          <a:endParaRPr lang="en-US"/>
        </a:p>
      </dgm:t>
    </dgm:pt>
    <dgm:pt modelId="{CC8E31A9-4EDA-4498-A58A-A544FF7770FF}">
      <dgm:prSet phldrT="[Text]" custT="1"/>
      <dgm:spPr/>
      <dgm:t>
        <a:bodyPr/>
        <a:lstStyle/>
        <a:p>
          <a:r>
            <a:rPr lang="en-US" sz="2400" b="1" dirty="0"/>
            <a:t>State law requires fact of death be registered within five days of the event</a:t>
          </a:r>
        </a:p>
      </dgm:t>
    </dgm:pt>
    <dgm:pt modelId="{BAD46600-3654-40E7-9DB0-F5C1A25FDB11}" type="parTrans" cxnId="{DF75F67F-A644-4684-8FC1-8C7095D00736}">
      <dgm:prSet/>
      <dgm:spPr/>
      <dgm:t>
        <a:bodyPr/>
        <a:lstStyle/>
        <a:p>
          <a:endParaRPr lang="en-US"/>
        </a:p>
      </dgm:t>
    </dgm:pt>
    <dgm:pt modelId="{98E668C7-7928-4FFF-B184-99233259F33F}" type="sibTrans" cxnId="{DF75F67F-A644-4684-8FC1-8C7095D00736}">
      <dgm:prSet/>
      <dgm:spPr/>
      <dgm:t>
        <a:bodyPr/>
        <a:lstStyle/>
        <a:p>
          <a:endParaRPr lang="en-US"/>
        </a:p>
      </dgm:t>
    </dgm:pt>
    <dgm:pt modelId="{5CEC2DE4-8C9F-4D83-8CEB-D004853A87DC}">
      <dgm:prSet phldrT="[Text]" custT="1"/>
      <dgm:spPr/>
      <dgm:t>
        <a:bodyPr/>
        <a:lstStyle/>
        <a:p>
          <a:r>
            <a:rPr lang="en-US" sz="3000" b="1" dirty="0"/>
            <a:t>Classification</a:t>
          </a:r>
          <a:r>
            <a:rPr lang="en-US" sz="2800" dirty="0"/>
            <a:t>	</a:t>
          </a:r>
        </a:p>
      </dgm:t>
    </dgm:pt>
    <dgm:pt modelId="{8C851E92-7EFD-4190-A24F-46F06C58A788}" type="parTrans" cxnId="{A888D003-593F-4576-9675-7923DB71E44A}">
      <dgm:prSet/>
      <dgm:spPr/>
      <dgm:t>
        <a:bodyPr/>
        <a:lstStyle/>
        <a:p>
          <a:endParaRPr lang="en-US"/>
        </a:p>
      </dgm:t>
    </dgm:pt>
    <dgm:pt modelId="{B30DB8CD-E3F2-4A7B-8912-C2D1086B3BFB}" type="sibTrans" cxnId="{A888D003-593F-4576-9675-7923DB71E44A}">
      <dgm:prSet/>
      <dgm:spPr/>
      <dgm:t>
        <a:bodyPr/>
        <a:lstStyle/>
        <a:p>
          <a:endParaRPr lang="en-US"/>
        </a:p>
      </dgm:t>
    </dgm:pt>
    <dgm:pt modelId="{AEC4136C-4AB2-436E-9934-4692DB381C9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6709F97-18A6-4A54-BC26-77A1D13F11A1}" type="parTrans" cxnId="{EC2B45DB-BE4D-4E6A-9C20-53E284C15F98}">
      <dgm:prSet/>
      <dgm:spPr/>
      <dgm:t>
        <a:bodyPr/>
        <a:lstStyle/>
        <a:p>
          <a:endParaRPr lang="en-US"/>
        </a:p>
      </dgm:t>
    </dgm:pt>
    <dgm:pt modelId="{5DA569A7-D29A-42BC-AF05-1E324A0BA4C1}" type="sibTrans" cxnId="{EC2B45DB-BE4D-4E6A-9C20-53E284C15F98}">
      <dgm:prSet/>
      <dgm:spPr/>
      <dgm:t>
        <a:bodyPr/>
        <a:lstStyle/>
        <a:p>
          <a:endParaRPr lang="en-US"/>
        </a:p>
      </dgm:t>
    </dgm:pt>
    <dgm:pt modelId="{133B9B8D-1736-4E2D-AED5-84153D38D2BC}">
      <dgm:prSet phldrT="[Text]" custT="1"/>
      <dgm:spPr/>
      <dgm:t>
        <a:bodyPr/>
        <a:lstStyle/>
        <a:p>
          <a:r>
            <a:rPr lang="en-US" sz="2400" b="1" dirty="0"/>
            <a:t>Data classification for mortality records is public</a:t>
          </a:r>
        </a:p>
      </dgm:t>
    </dgm:pt>
    <dgm:pt modelId="{6EF57F77-5C82-4163-BB32-606F0A4C64D1}" type="parTrans" cxnId="{CC23F0BE-FD2A-4558-BC9E-E111DF86B9A7}">
      <dgm:prSet/>
      <dgm:spPr/>
      <dgm:t>
        <a:bodyPr/>
        <a:lstStyle/>
        <a:p>
          <a:endParaRPr lang="en-US"/>
        </a:p>
      </dgm:t>
    </dgm:pt>
    <dgm:pt modelId="{566B174D-A557-450A-96FB-D14A15E9B6DD}" type="sibTrans" cxnId="{CC23F0BE-FD2A-4558-BC9E-E111DF86B9A7}">
      <dgm:prSet/>
      <dgm:spPr/>
      <dgm:t>
        <a:bodyPr/>
        <a:lstStyle/>
        <a:p>
          <a:endParaRPr lang="en-US"/>
        </a:p>
      </dgm:t>
    </dgm:pt>
    <dgm:pt modelId="{CAF9E302-4B8A-420C-AC8A-B3A04508C5AF}">
      <dgm:prSet phldrT="[Text]" custT="1"/>
      <dgm:spPr/>
      <dgm:t>
        <a:bodyPr/>
        <a:lstStyle/>
        <a:p>
          <a:r>
            <a:rPr lang="en-US" sz="2400" b="1" dirty="0"/>
            <a:t>Approximately 260 infant deaths annually</a:t>
          </a:r>
        </a:p>
      </dgm:t>
    </dgm:pt>
    <dgm:pt modelId="{9C5263D8-34DC-4F07-985A-0A9238BD7288}" type="parTrans" cxnId="{DDF5C294-4F90-4440-AAE5-14604553F211}">
      <dgm:prSet/>
      <dgm:spPr/>
      <dgm:t>
        <a:bodyPr/>
        <a:lstStyle/>
        <a:p>
          <a:endParaRPr lang="en-US"/>
        </a:p>
      </dgm:t>
    </dgm:pt>
    <dgm:pt modelId="{60D5A041-E8A0-433E-B9B4-623BA64995C6}" type="sibTrans" cxnId="{DDF5C294-4F90-4440-AAE5-14604553F211}">
      <dgm:prSet/>
      <dgm:spPr/>
      <dgm:t>
        <a:bodyPr/>
        <a:lstStyle/>
        <a:p>
          <a:endParaRPr lang="en-US"/>
        </a:p>
      </dgm:t>
    </dgm:pt>
    <dgm:pt modelId="{2B113140-F625-48DB-A056-AB63CA23D4EE}">
      <dgm:prSet phldrT="[Text]" custT="1"/>
      <dgm:spPr/>
      <dgm:t>
        <a:bodyPr/>
        <a:lstStyle/>
        <a:p>
          <a:r>
            <a:rPr lang="en-US" sz="2400" b="1" dirty="0"/>
            <a:t>Cause of death on non-natural deaths could take up to six months to finalize</a:t>
          </a:r>
        </a:p>
      </dgm:t>
    </dgm:pt>
    <dgm:pt modelId="{5398DD7B-0ABB-4305-84DC-AC266DEB242F}" type="parTrans" cxnId="{8A57BDAD-47AE-49E5-B92E-70C78D39A678}">
      <dgm:prSet/>
      <dgm:spPr/>
      <dgm:t>
        <a:bodyPr/>
        <a:lstStyle/>
        <a:p>
          <a:endParaRPr lang="en-US"/>
        </a:p>
      </dgm:t>
    </dgm:pt>
    <dgm:pt modelId="{7D674F09-EB69-4D6F-AA3C-0EED2C608BEE}" type="sibTrans" cxnId="{8A57BDAD-47AE-49E5-B92E-70C78D39A678}">
      <dgm:prSet/>
      <dgm:spPr/>
      <dgm:t>
        <a:bodyPr/>
        <a:lstStyle/>
        <a:p>
          <a:endParaRPr lang="en-US"/>
        </a:p>
      </dgm:t>
    </dgm:pt>
    <dgm:pt modelId="{5A5FE905-8FD3-425E-9808-C4362AC16A5A}">
      <dgm:prSet phldrT="[Text]" custT="1"/>
      <dgm:spPr/>
      <dgm:t>
        <a:bodyPr/>
        <a:lstStyle/>
        <a:p>
          <a:r>
            <a:rPr lang="en-US" sz="2400" b="1" dirty="0"/>
            <a:t>Vital records staff monitor death records and follow-up with funeral homes and certifiers</a:t>
          </a:r>
        </a:p>
      </dgm:t>
    </dgm:pt>
    <dgm:pt modelId="{872C9205-31E6-438D-BFAD-ABCA5BBAADE8}" type="parTrans" cxnId="{EA50E098-BB4C-4FB0-B4AF-B723D74C3400}">
      <dgm:prSet/>
      <dgm:spPr/>
      <dgm:t>
        <a:bodyPr/>
        <a:lstStyle/>
        <a:p>
          <a:endParaRPr lang="en-US"/>
        </a:p>
      </dgm:t>
    </dgm:pt>
    <dgm:pt modelId="{C4010533-3A5E-4BD8-A7B4-9858DAFAE5E6}" type="sibTrans" cxnId="{EA50E098-BB4C-4FB0-B4AF-B723D74C3400}">
      <dgm:prSet/>
      <dgm:spPr/>
      <dgm:t>
        <a:bodyPr/>
        <a:lstStyle/>
        <a:p>
          <a:endParaRPr lang="en-US"/>
        </a:p>
      </dgm:t>
    </dgm:pt>
    <dgm:pt modelId="{A65EB486-3586-4DCB-A718-3D0B5CD7C676}" type="pres">
      <dgm:prSet presAssocID="{37CF6478-2825-4338-9008-CD4A6DA9D48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CCAEDECC-C11A-4050-A1ED-423A272288C7}" type="pres">
      <dgm:prSet presAssocID="{755771E6-EE63-4667-BEC2-984D1493C38E}" presName="composite" presStyleCnt="0"/>
      <dgm:spPr/>
    </dgm:pt>
    <dgm:pt modelId="{2DAEAB71-961F-4D31-91A7-707B79B19DE9}" type="pres">
      <dgm:prSet presAssocID="{755771E6-EE63-4667-BEC2-984D1493C38E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B9750960-E587-4832-9808-CA8C13A3C2C3}" type="pres">
      <dgm:prSet presAssocID="{755771E6-EE63-4667-BEC2-984D1493C38E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964431EA-13F4-4A0C-831E-D92B60D8E760}" type="pres">
      <dgm:prSet presAssocID="{755771E6-EE63-4667-BEC2-984D1493C38E}" presName="Accent" presStyleLbl="parChTrans1D1" presStyleIdx="0" presStyleCnt="3"/>
      <dgm:spPr/>
    </dgm:pt>
    <dgm:pt modelId="{35BE2481-084C-4C29-B407-58653F1085BD}" type="pres">
      <dgm:prSet presAssocID="{755771E6-EE63-4667-BEC2-984D1493C38E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223D4185-B9B3-4CA3-B78B-AF19334B0C57}" type="pres">
      <dgm:prSet presAssocID="{387C9459-BF62-4FAE-A3B4-15FED3094755}" presName="sibTrans" presStyleCnt="0"/>
      <dgm:spPr/>
    </dgm:pt>
    <dgm:pt modelId="{18C58A30-D357-4E98-B2B9-21D4014EB905}" type="pres">
      <dgm:prSet presAssocID="{8844D52C-ECE7-46A6-BD64-BFADC5D2103F}" presName="composite" presStyleCnt="0"/>
      <dgm:spPr/>
    </dgm:pt>
    <dgm:pt modelId="{866B8171-3EF8-4F8E-8C36-8EA3DA3F0548}" type="pres">
      <dgm:prSet presAssocID="{8844D52C-ECE7-46A6-BD64-BFADC5D2103F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4046DAC0-7F13-400A-8797-BD15F5A80AA3}" type="pres">
      <dgm:prSet presAssocID="{8844D52C-ECE7-46A6-BD64-BFADC5D2103F}" presName="Parent" presStyleLbl="alignNode1" presStyleIdx="1" presStyleCnt="3" custLinFactNeighborY="-4036">
        <dgm:presLayoutVars>
          <dgm:chMax val="3"/>
          <dgm:chPref val="3"/>
          <dgm:bulletEnabled val="1"/>
        </dgm:presLayoutVars>
      </dgm:prSet>
      <dgm:spPr/>
    </dgm:pt>
    <dgm:pt modelId="{ADEA72D0-386C-4229-8A92-A3AC0CD69020}" type="pres">
      <dgm:prSet presAssocID="{8844D52C-ECE7-46A6-BD64-BFADC5D2103F}" presName="Accent" presStyleLbl="parChTrans1D1" presStyleIdx="1" presStyleCnt="3"/>
      <dgm:spPr/>
    </dgm:pt>
    <dgm:pt modelId="{40A058DA-B7F3-4D5B-AA93-18F3A6DAF392}" type="pres">
      <dgm:prSet presAssocID="{8844D52C-ECE7-46A6-BD64-BFADC5D2103F}" presName="Child" presStyleLbl="revTx" presStyleIdx="3" presStyleCnt="6" custScaleY="146899">
        <dgm:presLayoutVars>
          <dgm:chMax val="0"/>
          <dgm:chPref val="0"/>
          <dgm:bulletEnabled val="1"/>
        </dgm:presLayoutVars>
      </dgm:prSet>
      <dgm:spPr/>
    </dgm:pt>
    <dgm:pt modelId="{9F2EC9DE-05FC-4A13-92D2-2675909F8025}" type="pres">
      <dgm:prSet presAssocID="{1BAC6E59-D42D-45AF-A9CC-A9DB7C8A57A6}" presName="sibTrans" presStyleCnt="0"/>
      <dgm:spPr/>
    </dgm:pt>
    <dgm:pt modelId="{5B571E19-1D29-4285-93E6-0D70ADFC5566}" type="pres">
      <dgm:prSet presAssocID="{5CEC2DE4-8C9F-4D83-8CEB-D004853A87DC}" presName="composite" presStyleCnt="0"/>
      <dgm:spPr/>
    </dgm:pt>
    <dgm:pt modelId="{5E19B5B1-7E47-434E-B3CE-77CFC3AADAA5}" type="pres">
      <dgm:prSet presAssocID="{5CEC2DE4-8C9F-4D83-8CEB-D004853A87DC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73419ED4-FBF5-4564-889A-22BB0C445C28}" type="pres">
      <dgm:prSet presAssocID="{5CEC2DE4-8C9F-4D83-8CEB-D004853A87DC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9939CED3-BA34-4F1C-951B-64199F04C6AB}" type="pres">
      <dgm:prSet presAssocID="{5CEC2DE4-8C9F-4D83-8CEB-D004853A87DC}" presName="Accent" presStyleLbl="parChTrans1D1" presStyleIdx="2" presStyleCnt="3"/>
      <dgm:spPr/>
    </dgm:pt>
    <dgm:pt modelId="{40C30A83-8259-4826-B1EE-FEB866192721}" type="pres">
      <dgm:prSet presAssocID="{5CEC2DE4-8C9F-4D83-8CEB-D004853A87DC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888D003-593F-4576-9675-7923DB71E44A}" srcId="{37CF6478-2825-4338-9008-CD4A6DA9D48F}" destId="{5CEC2DE4-8C9F-4D83-8CEB-D004853A87DC}" srcOrd="2" destOrd="0" parTransId="{8C851E92-7EFD-4190-A24F-46F06C58A788}" sibTransId="{B30DB8CD-E3F2-4A7B-8912-C2D1086B3BFB}"/>
    <dgm:cxn modelId="{907E320C-9DF3-46E0-BA5F-D78180741334}" type="presOf" srcId="{CAF9E302-4B8A-420C-AC8A-B3A04508C5AF}" destId="{35BE2481-084C-4C29-B407-58653F1085BD}" srcOrd="0" destOrd="1" presId="urn:microsoft.com/office/officeart/2011/layout/TabList"/>
    <dgm:cxn modelId="{6712751D-FB9E-455B-9699-A28190BBEA2E}" type="presOf" srcId="{850E7E46-8104-4566-953A-3B745DE7356A}" destId="{35BE2481-084C-4C29-B407-58653F1085BD}" srcOrd="0" destOrd="0" presId="urn:microsoft.com/office/officeart/2011/layout/TabList"/>
    <dgm:cxn modelId="{29073424-FDE6-4C16-9A83-39C8D54CA5B3}" type="presOf" srcId="{5A5FE905-8FD3-425E-9808-C4362AC16A5A}" destId="{40A058DA-B7F3-4D5B-AA93-18F3A6DAF392}" srcOrd="0" destOrd="2" presId="urn:microsoft.com/office/officeart/2011/layout/TabList"/>
    <dgm:cxn modelId="{4AF0592C-33B6-46DA-B71A-46B0131C6905}" type="presOf" srcId="{8844D52C-ECE7-46A6-BD64-BFADC5D2103F}" destId="{4046DAC0-7F13-400A-8797-BD15F5A80AA3}" srcOrd="0" destOrd="0" presId="urn:microsoft.com/office/officeart/2011/layout/TabList"/>
    <dgm:cxn modelId="{F271FF31-2B00-4E3F-9628-7DC61F610BD9}" type="presOf" srcId="{2B113140-F625-48DB-A056-AB63CA23D4EE}" destId="{40A058DA-B7F3-4D5B-AA93-18F3A6DAF392}" srcOrd="0" destOrd="1" presId="urn:microsoft.com/office/officeart/2011/layout/TabList"/>
    <dgm:cxn modelId="{E45A723B-FA5D-46DF-B194-F57D06B8719C}" type="presOf" srcId="{CC8E31A9-4EDA-4498-A58A-A544FF7770FF}" destId="{40A058DA-B7F3-4D5B-AA93-18F3A6DAF392}" srcOrd="0" destOrd="0" presId="urn:microsoft.com/office/officeart/2011/layout/TabList"/>
    <dgm:cxn modelId="{2665493D-8A58-425D-BE50-EA21C934BCC6}" srcId="{755771E6-EE63-4667-BEC2-984D1493C38E}" destId="{850E7E46-8104-4566-953A-3B745DE7356A}" srcOrd="1" destOrd="0" parTransId="{BB48D84C-2B40-4A98-B57F-78ACCA1032A1}" sibTransId="{D1BF1750-FD12-444E-A222-3D4D48593C43}"/>
    <dgm:cxn modelId="{42BE4166-B38A-4A8C-BCBF-0FA05254DE54}" srcId="{755771E6-EE63-4667-BEC2-984D1493C38E}" destId="{B9F2CD83-A64A-4E52-86ED-A5AC528F8495}" srcOrd="0" destOrd="0" parTransId="{24F5CC77-0086-4F31-99BE-BC064CE51E7C}" sibTransId="{BE775B35-8E01-483A-BBDF-F9AA4484F4DD}"/>
    <dgm:cxn modelId="{F371394C-5B4B-4A78-9846-DC7DA860EA62}" type="presOf" srcId="{755771E6-EE63-4667-BEC2-984D1493C38E}" destId="{B9750960-E587-4832-9808-CA8C13A3C2C3}" srcOrd="0" destOrd="0" presId="urn:microsoft.com/office/officeart/2011/layout/TabList"/>
    <dgm:cxn modelId="{DF75F67F-A644-4684-8FC1-8C7095D00736}" srcId="{8844D52C-ECE7-46A6-BD64-BFADC5D2103F}" destId="{CC8E31A9-4EDA-4498-A58A-A544FF7770FF}" srcOrd="1" destOrd="0" parTransId="{BAD46600-3654-40E7-9DB0-F5C1A25FDB11}" sibTransId="{98E668C7-7928-4FFF-B184-99233259F33F}"/>
    <dgm:cxn modelId="{C2CA6C8C-15EF-4B76-9225-25CC50707B9C}" type="presOf" srcId="{133B9B8D-1736-4E2D-AED5-84153D38D2BC}" destId="{40C30A83-8259-4826-B1EE-FEB866192721}" srcOrd="0" destOrd="0" presId="urn:microsoft.com/office/officeart/2011/layout/TabList"/>
    <dgm:cxn modelId="{DDF5C294-4F90-4440-AAE5-14604553F211}" srcId="{755771E6-EE63-4667-BEC2-984D1493C38E}" destId="{CAF9E302-4B8A-420C-AC8A-B3A04508C5AF}" srcOrd="2" destOrd="0" parTransId="{9C5263D8-34DC-4F07-985A-0A9238BD7288}" sibTransId="{60D5A041-E8A0-433E-B9B4-623BA64995C6}"/>
    <dgm:cxn modelId="{EA50E098-BB4C-4FB0-B4AF-B723D74C3400}" srcId="{8844D52C-ECE7-46A6-BD64-BFADC5D2103F}" destId="{5A5FE905-8FD3-425E-9808-C4362AC16A5A}" srcOrd="3" destOrd="0" parTransId="{872C9205-31E6-438D-BFAD-ABCA5BBAADE8}" sibTransId="{C4010533-3A5E-4BD8-A7B4-9858DAFAE5E6}"/>
    <dgm:cxn modelId="{5D4D9599-E013-4B4C-88BD-C04B9808903D}" type="presOf" srcId="{B9F2CD83-A64A-4E52-86ED-A5AC528F8495}" destId="{2DAEAB71-961F-4D31-91A7-707B79B19DE9}" srcOrd="0" destOrd="0" presId="urn:microsoft.com/office/officeart/2011/layout/TabList"/>
    <dgm:cxn modelId="{E2C1139A-B899-4EE9-AA74-8611184DA934}" type="presOf" srcId="{CF0E7003-4997-4C37-8A94-BCD2C593E710}" destId="{866B8171-3EF8-4F8E-8C36-8EA3DA3F0548}" srcOrd="0" destOrd="0" presId="urn:microsoft.com/office/officeart/2011/layout/TabList"/>
    <dgm:cxn modelId="{AF9F729A-61B1-4879-ACE4-3CEEEEB3FDB6}" srcId="{8844D52C-ECE7-46A6-BD64-BFADC5D2103F}" destId="{CF0E7003-4997-4C37-8A94-BCD2C593E710}" srcOrd="0" destOrd="0" parTransId="{717CA064-274A-4DA7-AAC3-774A9088645B}" sibTransId="{6B9F9663-B6AB-4D10-8DC4-6AD245360A4B}"/>
    <dgm:cxn modelId="{8A57BDAD-47AE-49E5-B92E-70C78D39A678}" srcId="{8844D52C-ECE7-46A6-BD64-BFADC5D2103F}" destId="{2B113140-F625-48DB-A056-AB63CA23D4EE}" srcOrd="2" destOrd="0" parTransId="{5398DD7B-0ABB-4305-84DC-AC266DEB242F}" sibTransId="{7D674F09-EB69-4D6F-AA3C-0EED2C608BEE}"/>
    <dgm:cxn modelId="{CC23F0BE-FD2A-4558-BC9E-E111DF86B9A7}" srcId="{5CEC2DE4-8C9F-4D83-8CEB-D004853A87DC}" destId="{133B9B8D-1736-4E2D-AED5-84153D38D2BC}" srcOrd="1" destOrd="0" parTransId="{6EF57F77-5C82-4163-BB32-606F0A4C64D1}" sibTransId="{566B174D-A557-450A-96FB-D14A15E9B6DD}"/>
    <dgm:cxn modelId="{FD038ECD-DE97-46C6-8870-3C26FE7681B2}" type="presOf" srcId="{AEC4136C-4AB2-436E-9934-4692DB381C92}" destId="{5E19B5B1-7E47-434E-B3CE-77CFC3AADAA5}" srcOrd="0" destOrd="0" presId="urn:microsoft.com/office/officeart/2011/layout/TabList"/>
    <dgm:cxn modelId="{EC2B45DB-BE4D-4E6A-9C20-53E284C15F98}" srcId="{5CEC2DE4-8C9F-4D83-8CEB-D004853A87DC}" destId="{AEC4136C-4AB2-436E-9934-4692DB381C92}" srcOrd="0" destOrd="0" parTransId="{C6709F97-18A6-4A54-BC26-77A1D13F11A1}" sibTransId="{5DA569A7-D29A-42BC-AF05-1E324A0BA4C1}"/>
    <dgm:cxn modelId="{40D871E0-0A7C-46FA-B585-B4D49D9220E8}" srcId="{37CF6478-2825-4338-9008-CD4A6DA9D48F}" destId="{755771E6-EE63-4667-BEC2-984D1493C38E}" srcOrd="0" destOrd="0" parTransId="{9E4D7617-EEF0-46E4-9962-3CC57E1A96CD}" sibTransId="{387C9459-BF62-4FAE-A3B4-15FED3094755}"/>
    <dgm:cxn modelId="{393AB5E5-C60B-4287-A86A-2DBDDE7D4BCA}" type="presOf" srcId="{5CEC2DE4-8C9F-4D83-8CEB-D004853A87DC}" destId="{73419ED4-FBF5-4564-889A-22BB0C445C28}" srcOrd="0" destOrd="0" presId="urn:microsoft.com/office/officeart/2011/layout/TabList"/>
    <dgm:cxn modelId="{D1DCD3E9-C2FF-4D8F-B87C-4D410FEB373F}" srcId="{37CF6478-2825-4338-9008-CD4A6DA9D48F}" destId="{8844D52C-ECE7-46A6-BD64-BFADC5D2103F}" srcOrd="1" destOrd="0" parTransId="{9768522A-4F0C-4D42-ABE8-DE1189AE4E39}" sibTransId="{1BAC6E59-D42D-45AF-A9CC-A9DB7C8A57A6}"/>
    <dgm:cxn modelId="{8A5CEFF5-796D-4DCE-979C-033FCBABEEA1}" type="presOf" srcId="{37CF6478-2825-4338-9008-CD4A6DA9D48F}" destId="{A65EB486-3586-4DCB-A718-3D0B5CD7C676}" srcOrd="0" destOrd="0" presId="urn:microsoft.com/office/officeart/2011/layout/TabList"/>
    <dgm:cxn modelId="{393B66E2-30A5-40FF-AE6F-71D88DF3028A}" type="presParOf" srcId="{A65EB486-3586-4DCB-A718-3D0B5CD7C676}" destId="{CCAEDECC-C11A-4050-A1ED-423A272288C7}" srcOrd="0" destOrd="0" presId="urn:microsoft.com/office/officeart/2011/layout/TabList"/>
    <dgm:cxn modelId="{C790FC0D-65BE-4497-9093-8C68B0473EB5}" type="presParOf" srcId="{CCAEDECC-C11A-4050-A1ED-423A272288C7}" destId="{2DAEAB71-961F-4D31-91A7-707B79B19DE9}" srcOrd="0" destOrd="0" presId="urn:microsoft.com/office/officeart/2011/layout/TabList"/>
    <dgm:cxn modelId="{EB757C90-57BF-4D78-9620-19B3BB88FFB0}" type="presParOf" srcId="{CCAEDECC-C11A-4050-A1ED-423A272288C7}" destId="{B9750960-E587-4832-9808-CA8C13A3C2C3}" srcOrd="1" destOrd="0" presId="urn:microsoft.com/office/officeart/2011/layout/TabList"/>
    <dgm:cxn modelId="{0576915C-BAD7-40B5-84FC-8EB4600AB481}" type="presParOf" srcId="{CCAEDECC-C11A-4050-A1ED-423A272288C7}" destId="{964431EA-13F4-4A0C-831E-D92B60D8E760}" srcOrd="2" destOrd="0" presId="urn:microsoft.com/office/officeart/2011/layout/TabList"/>
    <dgm:cxn modelId="{4E226414-9F27-4D80-8621-196827FCE57F}" type="presParOf" srcId="{A65EB486-3586-4DCB-A718-3D0B5CD7C676}" destId="{35BE2481-084C-4C29-B407-58653F1085BD}" srcOrd="1" destOrd="0" presId="urn:microsoft.com/office/officeart/2011/layout/TabList"/>
    <dgm:cxn modelId="{62CCF0FB-FBFF-4215-9D8E-0EDC62E82DC3}" type="presParOf" srcId="{A65EB486-3586-4DCB-A718-3D0B5CD7C676}" destId="{223D4185-B9B3-4CA3-B78B-AF19334B0C57}" srcOrd="2" destOrd="0" presId="urn:microsoft.com/office/officeart/2011/layout/TabList"/>
    <dgm:cxn modelId="{D42717BF-31D2-4351-8E8E-D69A37273FED}" type="presParOf" srcId="{A65EB486-3586-4DCB-A718-3D0B5CD7C676}" destId="{18C58A30-D357-4E98-B2B9-21D4014EB905}" srcOrd="3" destOrd="0" presId="urn:microsoft.com/office/officeart/2011/layout/TabList"/>
    <dgm:cxn modelId="{D6583C98-CBFB-4A37-8DAB-E9884E0C1775}" type="presParOf" srcId="{18C58A30-D357-4E98-B2B9-21D4014EB905}" destId="{866B8171-3EF8-4F8E-8C36-8EA3DA3F0548}" srcOrd="0" destOrd="0" presId="urn:microsoft.com/office/officeart/2011/layout/TabList"/>
    <dgm:cxn modelId="{63BEC304-77A1-440C-B5CB-E4A008809457}" type="presParOf" srcId="{18C58A30-D357-4E98-B2B9-21D4014EB905}" destId="{4046DAC0-7F13-400A-8797-BD15F5A80AA3}" srcOrd="1" destOrd="0" presId="urn:microsoft.com/office/officeart/2011/layout/TabList"/>
    <dgm:cxn modelId="{EFE61240-1DC0-4AEB-BD88-0230E315CF0F}" type="presParOf" srcId="{18C58A30-D357-4E98-B2B9-21D4014EB905}" destId="{ADEA72D0-386C-4229-8A92-A3AC0CD69020}" srcOrd="2" destOrd="0" presId="urn:microsoft.com/office/officeart/2011/layout/TabList"/>
    <dgm:cxn modelId="{91FB9BE4-2A0A-4BC2-BC54-7AAA86F7ED4D}" type="presParOf" srcId="{A65EB486-3586-4DCB-A718-3D0B5CD7C676}" destId="{40A058DA-B7F3-4D5B-AA93-18F3A6DAF392}" srcOrd="4" destOrd="0" presId="urn:microsoft.com/office/officeart/2011/layout/TabList"/>
    <dgm:cxn modelId="{C4267992-65B0-49C3-81CC-E5FC29969ADC}" type="presParOf" srcId="{A65EB486-3586-4DCB-A718-3D0B5CD7C676}" destId="{9F2EC9DE-05FC-4A13-92D2-2675909F8025}" srcOrd="5" destOrd="0" presId="urn:microsoft.com/office/officeart/2011/layout/TabList"/>
    <dgm:cxn modelId="{081958F5-90BA-4B53-A199-FF664455FA4F}" type="presParOf" srcId="{A65EB486-3586-4DCB-A718-3D0B5CD7C676}" destId="{5B571E19-1D29-4285-93E6-0D70ADFC5566}" srcOrd="6" destOrd="0" presId="urn:microsoft.com/office/officeart/2011/layout/TabList"/>
    <dgm:cxn modelId="{EA57A718-1F92-4B40-A1D0-511EE7B84E85}" type="presParOf" srcId="{5B571E19-1D29-4285-93E6-0D70ADFC5566}" destId="{5E19B5B1-7E47-434E-B3CE-77CFC3AADAA5}" srcOrd="0" destOrd="0" presId="urn:microsoft.com/office/officeart/2011/layout/TabList"/>
    <dgm:cxn modelId="{C7AAC704-E8AF-42D9-B6F4-1AAE9D63B950}" type="presParOf" srcId="{5B571E19-1D29-4285-93E6-0D70ADFC5566}" destId="{73419ED4-FBF5-4564-889A-22BB0C445C28}" srcOrd="1" destOrd="0" presId="urn:microsoft.com/office/officeart/2011/layout/TabList"/>
    <dgm:cxn modelId="{6B739188-BD08-4BB8-8167-C3E68FAC259A}" type="presParOf" srcId="{5B571E19-1D29-4285-93E6-0D70ADFC5566}" destId="{9939CED3-BA34-4F1C-951B-64199F04C6AB}" srcOrd="2" destOrd="0" presId="urn:microsoft.com/office/officeart/2011/layout/TabList"/>
    <dgm:cxn modelId="{21E46972-7A00-4731-837D-860928FF0F9A}" type="presParOf" srcId="{A65EB486-3586-4DCB-A718-3D0B5CD7C676}" destId="{40C30A83-8259-4826-B1EE-FEB866192721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08002A-4A5B-4BEA-A922-D8C664DECE29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F4B71C-C372-4B7E-B42D-1E21694D735F}">
      <dgm:prSet phldrT="[Text]"/>
      <dgm:spPr/>
      <dgm:t>
        <a:bodyPr/>
        <a:lstStyle/>
        <a:p>
          <a:r>
            <a:rPr lang="en-US" b="1">
              <a:latin typeface="Calibri" panose="020F0502020204030204" pitchFamily="34" charset="0"/>
              <a:ea typeface="League Spartan" charset="0"/>
              <a:cs typeface="Calibri" panose="020F0502020204030204" pitchFamily="34" charset="0"/>
            </a:rPr>
            <a:t>Why Do we Match?</a:t>
          </a:r>
          <a:endParaRPr lang="en-US" dirty="0"/>
        </a:p>
      </dgm:t>
    </dgm:pt>
    <dgm:pt modelId="{E8181E59-F6DE-4352-9635-DFC957BCD309}" type="parTrans" cxnId="{54954BC6-E4D7-439A-8959-75047F492AB6}">
      <dgm:prSet/>
      <dgm:spPr/>
      <dgm:t>
        <a:bodyPr/>
        <a:lstStyle/>
        <a:p>
          <a:endParaRPr lang="en-US"/>
        </a:p>
      </dgm:t>
    </dgm:pt>
    <dgm:pt modelId="{29B7AF3B-495E-4FDF-B0C0-DADA55C700D1}" type="sibTrans" cxnId="{54954BC6-E4D7-439A-8959-75047F492AB6}">
      <dgm:prSet/>
      <dgm:spPr/>
      <dgm:t>
        <a:bodyPr/>
        <a:lstStyle/>
        <a:p>
          <a:endParaRPr lang="en-US"/>
        </a:p>
      </dgm:t>
    </dgm:pt>
    <dgm:pt modelId="{DDF835CB-BB2D-4841-9EE6-98D6224526FF}">
      <dgm:prSet phldrT="[Text]"/>
      <dgm:spPr/>
      <dgm:t>
        <a:bodyPr/>
        <a:lstStyle/>
        <a:p>
          <a:pPr algn="ctr"/>
          <a:r>
            <a:rPr lang="en-US" b="1" dirty="0"/>
            <a:t>To ensure every baby born in MN has  newborn screening completed or document a family’s refusal of screening</a:t>
          </a:r>
          <a:endParaRPr lang="en-US" dirty="0"/>
        </a:p>
      </dgm:t>
    </dgm:pt>
    <dgm:pt modelId="{D82926E3-67DA-4582-A825-EBBF633B79C7}" type="parTrans" cxnId="{46E2EDF1-37F7-4F53-A21B-5DCE05D99BFA}">
      <dgm:prSet/>
      <dgm:spPr/>
      <dgm:t>
        <a:bodyPr/>
        <a:lstStyle/>
        <a:p>
          <a:endParaRPr lang="en-US"/>
        </a:p>
      </dgm:t>
    </dgm:pt>
    <dgm:pt modelId="{DEE96071-F3CB-4084-8EE7-64AEE86BE70F}" type="sibTrans" cxnId="{46E2EDF1-37F7-4F53-A21B-5DCE05D99BFA}">
      <dgm:prSet/>
      <dgm:spPr/>
      <dgm:t>
        <a:bodyPr/>
        <a:lstStyle/>
        <a:p>
          <a:endParaRPr lang="en-US"/>
        </a:p>
      </dgm:t>
    </dgm:pt>
    <dgm:pt modelId="{6B3FB99E-1995-4EF9-AEE7-D7739FD6B33F}">
      <dgm:prSet phldrT="[Text]"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League Spartan" charset="0"/>
              <a:cs typeface="Calibri" panose="020F0502020204030204" pitchFamily="34" charset="0"/>
            </a:rPr>
            <a:t>When &amp; What Do We Get?</a:t>
          </a:r>
          <a:endParaRPr lang="en-US" dirty="0"/>
        </a:p>
      </dgm:t>
    </dgm:pt>
    <dgm:pt modelId="{1D4560E2-3F5C-4A1F-8A4A-752971A7CFC1}" type="parTrans" cxnId="{F77F5A8C-2FBD-4D21-BFF5-02AF295EDDFE}">
      <dgm:prSet/>
      <dgm:spPr/>
      <dgm:t>
        <a:bodyPr/>
        <a:lstStyle/>
        <a:p>
          <a:endParaRPr lang="en-US"/>
        </a:p>
      </dgm:t>
    </dgm:pt>
    <dgm:pt modelId="{174E8387-9F99-42AD-BE4F-26D0219AE38F}" type="sibTrans" cxnId="{F77F5A8C-2FBD-4D21-BFF5-02AF295EDDFE}">
      <dgm:prSet/>
      <dgm:spPr/>
      <dgm:t>
        <a:bodyPr/>
        <a:lstStyle/>
        <a:p>
          <a:endParaRPr lang="en-US"/>
        </a:p>
      </dgm:t>
    </dgm:pt>
    <dgm:pt modelId="{115E3349-2A43-489B-8712-FBB7A9B39E0B}">
      <dgm:prSet phldrT="[Text]"/>
      <dgm:spPr/>
      <dgm:t>
        <a:bodyPr/>
        <a:lstStyle/>
        <a:p>
          <a:pPr algn="ctr"/>
          <a:r>
            <a:rPr lang="en-US" b="1" dirty="0"/>
            <a:t>MN has been matching birth certificates to blood spot specimens since 2004</a:t>
          </a:r>
          <a:endParaRPr lang="en-US" dirty="0"/>
        </a:p>
      </dgm:t>
    </dgm:pt>
    <dgm:pt modelId="{1B2392DD-3922-4273-BE7F-279D8B101E67}" type="parTrans" cxnId="{6122153B-6175-45BC-BD19-D7BCD9EFBC65}">
      <dgm:prSet/>
      <dgm:spPr/>
      <dgm:t>
        <a:bodyPr/>
        <a:lstStyle/>
        <a:p>
          <a:endParaRPr lang="en-US"/>
        </a:p>
      </dgm:t>
    </dgm:pt>
    <dgm:pt modelId="{7710197C-551D-414E-AF5D-2F70007E0FCE}" type="sibTrans" cxnId="{6122153B-6175-45BC-BD19-D7BCD9EFBC65}">
      <dgm:prSet/>
      <dgm:spPr/>
      <dgm:t>
        <a:bodyPr/>
        <a:lstStyle/>
        <a:p>
          <a:endParaRPr lang="en-US"/>
        </a:p>
      </dgm:t>
    </dgm:pt>
    <dgm:pt modelId="{517DACE5-9168-4690-91CB-E776F844FE61}">
      <dgm:prSet phldrT="[Text]"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League Spartan" charset="0"/>
              <a:cs typeface="Calibri" panose="020F0502020204030204" pitchFamily="34" charset="0"/>
            </a:rPr>
            <a:t>How Do We Get It? </a:t>
          </a:r>
          <a:endParaRPr lang="en-US" dirty="0"/>
        </a:p>
      </dgm:t>
    </dgm:pt>
    <dgm:pt modelId="{92CCDDA4-013A-4CD2-B8FD-FAEC3AED0C82}" type="parTrans" cxnId="{D2FCFFFF-D1AC-4525-9B56-C572872ACFD9}">
      <dgm:prSet/>
      <dgm:spPr/>
      <dgm:t>
        <a:bodyPr/>
        <a:lstStyle/>
        <a:p>
          <a:endParaRPr lang="en-US"/>
        </a:p>
      </dgm:t>
    </dgm:pt>
    <dgm:pt modelId="{F95855C6-3862-4213-9E16-1C5E8C8E862E}" type="sibTrans" cxnId="{D2FCFFFF-D1AC-4525-9B56-C572872ACFD9}">
      <dgm:prSet/>
      <dgm:spPr/>
      <dgm:t>
        <a:bodyPr/>
        <a:lstStyle/>
        <a:p>
          <a:endParaRPr lang="en-US"/>
        </a:p>
      </dgm:t>
    </dgm:pt>
    <dgm:pt modelId="{0EE670D4-A263-41AC-9FB7-3DF35F6EA725}">
      <dgm:prSet phldrT="[Text]"/>
      <dgm:spPr/>
      <dgm:t>
        <a:bodyPr/>
        <a:lstStyle/>
        <a:p>
          <a:pPr algn="ctr"/>
          <a:r>
            <a:rPr lang="en-US" b="1" dirty="0"/>
            <a:t>A .csv file is sent from OVR to the MDH Data Exchange Monday – Friday.</a:t>
          </a:r>
          <a:endParaRPr lang="en-US" dirty="0"/>
        </a:p>
      </dgm:t>
    </dgm:pt>
    <dgm:pt modelId="{A72F122C-0277-4E3E-A231-3D6E0E9EF0F2}" type="parTrans" cxnId="{BF4C4E7A-0E0A-451A-8AE9-2513943E1B02}">
      <dgm:prSet/>
      <dgm:spPr/>
      <dgm:t>
        <a:bodyPr/>
        <a:lstStyle/>
        <a:p>
          <a:endParaRPr lang="en-US"/>
        </a:p>
      </dgm:t>
    </dgm:pt>
    <dgm:pt modelId="{3231CC4B-1796-4578-9B40-579E37099965}" type="sibTrans" cxnId="{BF4C4E7A-0E0A-451A-8AE9-2513943E1B02}">
      <dgm:prSet/>
      <dgm:spPr/>
      <dgm:t>
        <a:bodyPr/>
        <a:lstStyle/>
        <a:p>
          <a:endParaRPr lang="en-US"/>
        </a:p>
      </dgm:t>
    </dgm:pt>
    <dgm:pt modelId="{4335628A-F425-4AF7-B330-5E6398D680C5}">
      <dgm:prSet phldrT="[Text]"/>
      <dgm:spPr/>
      <dgm:t>
        <a:bodyPr/>
        <a:lstStyle/>
        <a:p>
          <a:pPr algn="ctr"/>
          <a:r>
            <a:rPr lang="en-US" b="1" dirty="0"/>
            <a:t>The MDH Data Exchange sends the file to our LIMS vendor, </a:t>
          </a:r>
          <a:r>
            <a:rPr lang="en-US" b="1" dirty="0" err="1"/>
            <a:t>Natus</a:t>
          </a:r>
          <a:r>
            <a:rPr lang="en-US" b="1" dirty="0"/>
            <a:t> Medical Inc</a:t>
          </a:r>
          <a:r>
            <a:rPr lang="en-US" dirty="0"/>
            <a:t>.</a:t>
          </a:r>
        </a:p>
      </dgm:t>
    </dgm:pt>
    <dgm:pt modelId="{FBB75A6E-67BD-4C2A-8E4A-1AF151C18825}" type="parTrans" cxnId="{474E8921-8FDE-4DEA-93EF-10B48A2DAF2A}">
      <dgm:prSet/>
      <dgm:spPr/>
      <dgm:t>
        <a:bodyPr/>
        <a:lstStyle/>
        <a:p>
          <a:endParaRPr lang="en-US"/>
        </a:p>
      </dgm:t>
    </dgm:pt>
    <dgm:pt modelId="{87BA700A-248F-482B-9A0B-7A2C94F0FC4D}" type="sibTrans" cxnId="{474E8921-8FDE-4DEA-93EF-10B48A2DAF2A}">
      <dgm:prSet/>
      <dgm:spPr/>
      <dgm:t>
        <a:bodyPr/>
        <a:lstStyle/>
        <a:p>
          <a:endParaRPr lang="en-US"/>
        </a:p>
      </dgm:t>
    </dgm:pt>
    <dgm:pt modelId="{A68DC4A5-9979-4B00-9217-0492E6966C17}">
      <dgm:prSet phldrT="[Text]"/>
      <dgm:spPr/>
      <dgm:t>
        <a:bodyPr/>
        <a:lstStyle/>
        <a:p>
          <a:pPr algn="ctr"/>
          <a:r>
            <a:rPr lang="en-US" b="1" dirty="0"/>
            <a:t>We request 86 data fields per vital record for blood spot specimens</a:t>
          </a:r>
          <a:endParaRPr lang="en-US" dirty="0"/>
        </a:p>
      </dgm:t>
    </dgm:pt>
    <dgm:pt modelId="{82A98C1F-521B-46AB-BC92-C41192F40A50}" type="parTrans" cxnId="{A0063F8E-B041-48FF-9E68-B0BE19C3BE16}">
      <dgm:prSet/>
      <dgm:spPr/>
      <dgm:t>
        <a:bodyPr/>
        <a:lstStyle/>
        <a:p>
          <a:endParaRPr lang="en-US"/>
        </a:p>
      </dgm:t>
    </dgm:pt>
    <dgm:pt modelId="{9F864B9A-EDC8-4A78-865C-9A1A5465B288}" type="sibTrans" cxnId="{A0063F8E-B041-48FF-9E68-B0BE19C3BE16}">
      <dgm:prSet/>
      <dgm:spPr/>
      <dgm:t>
        <a:bodyPr/>
        <a:lstStyle/>
        <a:p>
          <a:endParaRPr lang="en-US"/>
        </a:p>
      </dgm:t>
    </dgm:pt>
    <dgm:pt modelId="{FD98381C-0565-47A6-B96D-D667719C9A9D}" type="pres">
      <dgm:prSet presAssocID="{0F08002A-4A5B-4BEA-A922-D8C664DECE29}" presName="Name0" presStyleCnt="0">
        <dgm:presLayoutVars>
          <dgm:dir/>
          <dgm:animLvl val="lvl"/>
          <dgm:resizeHandles val="exact"/>
        </dgm:presLayoutVars>
      </dgm:prSet>
      <dgm:spPr/>
    </dgm:pt>
    <dgm:pt modelId="{1D4E28DC-33F3-4ADA-BCCE-EE6B3D82AB30}" type="pres">
      <dgm:prSet presAssocID="{D1F4B71C-C372-4B7E-B42D-1E21694D735F}" presName="composite" presStyleCnt="0"/>
      <dgm:spPr/>
    </dgm:pt>
    <dgm:pt modelId="{C78A6EC5-40B0-49B6-8315-95766FEC68BB}" type="pres">
      <dgm:prSet presAssocID="{D1F4B71C-C372-4B7E-B42D-1E21694D735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C6DB670-92CF-4FEC-976E-8EF8625C9420}" type="pres">
      <dgm:prSet presAssocID="{D1F4B71C-C372-4B7E-B42D-1E21694D735F}" presName="desTx" presStyleLbl="alignAccFollowNode1" presStyleIdx="0" presStyleCnt="3">
        <dgm:presLayoutVars>
          <dgm:bulletEnabled val="1"/>
        </dgm:presLayoutVars>
      </dgm:prSet>
      <dgm:spPr/>
    </dgm:pt>
    <dgm:pt modelId="{3E530D0F-D092-4402-BB4E-3E36A99A2D3B}" type="pres">
      <dgm:prSet presAssocID="{29B7AF3B-495E-4FDF-B0C0-DADA55C700D1}" presName="space" presStyleCnt="0"/>
      <dgm:spPr/>
    </dgm:pt>
    <dgm:pt modelId="{59C215BE-8D93-49B7-8786-A4696043343A}" type="pres">
      <dgm:prSet presAssocID="{6B3FB99E-1995-4EF9-AEE7-D7739FD6B33F}" presName="composite" presStyleCnt="0"/>
      <dgm:spPr/>
    </dgm:pt>
    <dgm:pt modelId="{E401F400-0B01-4FFC-9E2D-70F83CED3ADA}" type="pres">
      <dgm:prSet presAssocID="{6B3FB99E-1995-4EF9-AEE7-D7739FD6B33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48E6ACD-07A6-4E7C-8CE8-6E1D37696111}" type="pres">
      <dgm:prSet presAssocID="{6B3FB99E-1995-4EF9-AEE7-D7739FD6B33F}" presName="desTx" presStyleLbl="alignAccFollowNode1" presStyleIdx="1" presStyleCnt="3">
        <dgm:presLayoutVars>
          <dgm:bulletEnabled val="1"/>
        </dgm:presLayoutVars>
      </dgm:prSet>
      <dgm:spPr/>
    </dgm:pt>
    <dgm:pt modelId="{2F402218-4604-4104-A6A3-81490FEC42EF}" type="pres">
      <dgm:prSet presAssocID="{174E8387-9F99-42AD-BE4F-26D0219AE38F}" presName="space" presStyleCnt="0"/>
      <dgm:spPr/>
    </dgm:pt>
    <dgm:pt modelId="{48E28058-BFBB-4F3E-9ACE-1726CA317616}" type="pres">
      <dgm:prSet presAssocID="{517DACE5-9168-4690-91CB-E776F844FE61}" presName="composite" presStyleCnt="0"/>
      <dgm:spPr/>
    </dgm:pt>
    <dgm:pt modelId="{CC51E5F7-380F-4652-BA44-B7A1C2F033FD}" type="pres">
      <dgm:prSet presAssocID="{517DACE5-9168-4690-91CB-E776F844FE6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5A76412-F669-424C-A34A-5BF8022C81F9}" type="pres">
      <dgm:prSet presAssocID="{517DACE5-9168-4690-91CB-E776F844FE6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74E8921-8FDE-4DEA-93EF-10B48A2DAF2A}" srcId="{517DACE5-9168-4690-91CB-E776F844FE61}" destId="{4335628A-F425-4AF7-B330-5E6398D680C5}" srcOrd="1" destOrd="0" parTransId="{FBB75A6E-67BD-4C2A-8E4A-1AF151C18825}" sibTransId="{87BA700A-248F-482B-9A0B-7A2C94F0FC4D}"/>
    <dgm:cxn modelId="{6122153B-6175-45BC-BD19-D7BCD9EFBC65}" srcId="{6B3FB99E-1995-4EF9-AEE7-D7739FD6B33F}" destId="{115E3349-2A43-489B-8712-FBB7A9B39E0B}" srcOrd="0" destOrd="0" parTransId="{1B2392DD-3922-4273-BE7F-279D8B101E67}" sibTransId="{7710197C-551D-414E-AF5D-2F70007E0FCE}"/>
    <dgm:cxn modelId="{197D2E45-A868-421B-8F89-1A9F0AB4F518}" type="presOf" srcId="{0EE670D4-A263-41AC-9FB7-3DF35F6EA725}" destId="{75A76412-F669-424C-A34A-5BF8022C81F9}" srcOrd="0" destOrd="0" presId="urn:microsoft.com/office/officeart/2005/8/layout/hList1"/>
    <dgm:cxn modelId="{DEE9AA67-7B3C-4508-91EB-078FBF2E8B3E}" type="presOf" srcId="{115E3349-2A43-489B-8712-FBB7A9B39E0B}" destId="{548E6ACD-07A6-4E7C-8CE8-6E1D37696111}" srcOrd="0" destOrd="0" presId="urn:microsoft.com/office/officeart/2005/8/layout/hList1"/>
    <dgm:cxn modelId="{BF4C4E7A-0E0A-451A-8AE9-2513943E1B02}" srcId="{517DACE5-9168-4690-91CB-E776F844FE61}" destId="{0EE670D4-A263-41AC-9FB7-3DF35F6EA725}" srcOrd="0" destOrd="0" parTransId="{A72F122C-0277-4E3E-A231-3D6E0E9EF0F2}" sibTransId="{3231CC4B-1796-4578-9B40-579E37099965}"/>
    <dgm:cxn modelId="{0F38D783-403F-418E-82A7-9A471103A31C}" type="presOf" srcId="{D1F4B71C-C372-4B7E-B42D-1E21694D735F}" destId="{C78A6EC5-40B0-49B6-8315-95766FEC68BB}" srcOrd="0" destOrd="0" presId="urn:microsoft.com/office/officeart/2005/8/layout/hList1"/>
    <dgm:cxn modelId="{F77F5A8C-2FBD-4D21-BFF5-02AF295EDDFE}" srcId="{0F08002A-4A5B-4BEA-A922-D8C664DECE29}" destId="{6B3FB99E-1995-4EF9-AEE7-D7739FD6B33F}" srcOrd="1" destOrd="0" parTransId="{1D4560E2-3F5C-4A1F-8A4A-752971A7CFC1}" sibTransId="{174E8387-9F99-42AD-BE4F-26D0219AE38F}"/>
    <dgm:cxn modelId="{A0063F8E-B041-48FF-9E68-B0BE19C3BE16}" srcId="{6B3FB99E-1995-4EF9-AEE7-D7739FD6B33F}" destId="{A68DC4A5-9979-4B00-9217-0492E6966C17}" srcOrd="1" destOrd="0" parTransId="{82A98C1F-521B-46AB-BC92-C41192F40A50}" sibTransId="{9F864B9A-EDC8-4A78-865C-9A1A5465B288}"/>
    <dgm:cxn modelId="{C32948AD-A1AE-48EE-854D-A1247E68C86B}" type="presOf" srcId="{DDF835CB-BB2D-4841-9EE6-98D6224526FF}" destId="{BC6DB670-92CF-4FEC-976E-8EF8625C9420}" srcOrd="0" destOrd="0" presId="urn:microsoft.com/office/officeart/2005/8/layout/hList1"/>
    <dgm:cxn modelId="{28FDADBA-029F-401B-8AB8-106515428088}" type="presOf" srcId="{0F08002A-4A5B-4BEA-A922-D8C664DECE29}" destId="{FD98381C-0565-47A6-B96D-D667719C9A9D}" srcOrd="0" destOrd="0" presId="urn:microsoft.com/office/officeart/2005/8/layout/hList1"/>
    <dgm:cxn modelId="{318D89C5-4C36-44E5-88DB-9F3AB6E1310B}" type="presOf" srcId="{6B3FB99E-1995-4EF9-AEE7-D7739FD6B33F}" destId="{E401F400-0B01-4FFC-9E2D-70F83CED3ADA}" srcOrd="0" destOrd="0" presId="urn:microsoft.com/office/officeart/2005/8/layout/hList1"/>
    <dgm:cxn modelId="{54954BC6-E4D7-439A-8959-75047F492AB6}" srcId="{0F08002A-4A5B-4BEA-A922-D8C664DECE29}" destId="{D1F4B71C-C372-4B7E-B42D-1E21694D735F}" srcOrd="0" destOrd="0" parTransId="{E8181E59-F6DE-4352-9635-DFC957BCD309}" sibTransId="{29B7AF3B-495E-4FDF-B0C0-DADA55C700D1}"/>
    <dgm:cxn modelId="{21B25EC9-EBAC-4C12-B33A-342162264264}" type="presOf" srcId="{517DACE5-9168-4690-91CB-E776F844FE61}" destId="{CC51E5F7-380F-4652-BA44-B7A1C2F033FD}" srcOrd="0" destOrd="0" presId="urn:microsoft.com/office/officeart/2005/8/layout/hList1"/>
    <dgm:cxn modelId="{54B572CB-DA1B-49A4-B449-4121F11165D4}" type="presOf" srcId="{A68DC4A5-9979-4B00-9217-0492E6966C17}" destId="{548E6ACD-07A6-4E7C-8CE8-6E1D37696111}" srcOrd="0" destOrd="1" presId="urn:microsoft.com/office/officeart/2005/8/layout/hList1"/>
    <dgm:cxn modelId="{3448E9E0-51B5-4250-9F55-8CCD96081FB5}" type="presOf" srcId="{4335628A-F425-4AF7-B330-5E6398D680C5}" destId="{75A76412-F669-424C-A34A-5BF8022C81F9}" srcOrd="0" destOrd="1" presId="urn:microsoft.com/office/officeart/2005/8/layout/hList1"/>
    <dgm:cxn modelId="{46E2EDF1-37F7-4F53-A21B-5DCE05D99BFA}" srcId="{D1F4B71C-C372-4B7E-B42D-1E21694D735F}" destId="{DDF835CB-BB2D-4841-9EE6-98D6224526FF}" srcOrd="0" destOrd="0" parTransId="{D82926E3-67DA-4582-A825-EBBF633B79C7}" sibTransId="{DEE96071-F3CB-4084-8EE7-64AEE86BE70F}"/>
    <dgm:cxn modelId="{D2FCFFFF-D1AC-4525-9B56-C572872ACFD9}" srcId="{0F08002A-4A5B-4BEA-A922-D8C664DECE29}" destId="{517DACE5-9168-4690-91CB-E776F844FE61}" srcOrd="2" destOrd="0" parTransId="{92CCDDA4-013A-4CD2-B8FD-FAEC3AED0C82}" sibTransId="{F95855C6-3862-4213-9E16-1C5E8C8E862E}"/>
    <dgm:cxn modelId="{55B51E48-F6F0-431C-8935-660451A77E62}" type="presParOf" srcId="{FD98381C-0565-47A6-B96D-D667719C9A9D}" destId="{1D4E28DC-33F3-4ADA-BCCE-EE6B3D82AB30}" srcOrd="0" destOrd="0" presId="urn:microsoft.com/office/officeart/2005/8/layout/hList1"/>
    <dgm:cxn modelId="{81CB5E57-F2A5-41EA-9F80-5B486C8C25ED}" type="presParOf" srcId="{1D4E28DC-33F3-4ADA-BCCE-EE6B3D82AB30}" destId="{C78A6EC5-40B0-49B6-8315-95766FEC68BB}" srcOrd="0" destOrd="0" presId="urn:microsoft.com/office/officeart/2005/8/layout/hList1"/>
    <dgm:cxn modelId="{DF24AAA7-FA97-4F6D-BFC9-F2E05E95D51A}" type="presParOf" srcId="{1D4E28DC-33F3-4ADA-BCCE-EE6B3D82AB30}" destId="{BC6DB670-92CF-4FEC-976E-8EF8625C9420}" srcOrd="1" destOrd="0" presId="urn:microsoft.com/office/officeart/2005/8/layout/hList1"/>
    <dgm:cxn modelId="{8554FB58-69CA-4559-95EB-5F34E8B975EB}" type="presParOf" srcId="{FD98381C-0565-47A6-B96D-D667719C9A9D}" destId="{3E530D0F-D092-4402-BB4E-3E36A99A2D3B}" srcOrd="1" destOrd="0" presId="urn:microsoft.com/office/officeart/2005/8/layout/hList1"/>
    <dgm:cxn modelId="{F8A42FF6-4C98-4027-ABB5-B9DECAC37E42}" type="presParOf" srcId="{FD98381C-0565-47A6-B96D-D667719C9A9D}" destId="{59C215BE-8D93-49B7-8786-A4696043343A}" srcOrd="2" destOrd="0" presId="urn:microsoft.com/office/officeart/2005/8/layout/hList1"/>
    <dgm:cxn modelId="{3BDADCDE-2C0C-4E3B-B754-848E4E0DB850}" type="presParOf" srcId="{59C215BE-8D93-49B7-8786-A4696043343A}" destId="{E401F400-0B01-4FFC-9E2D-70F83CED3ADA}" srcOrd="0" destOrd="0" presId="urn:microsoft.com/office/officeart/2005/8/layout/hList1"/>
    <dgm:cxn modelId="{656AA048-1BB5-4D4E-A5C9-DEDFA07C988C}" type="presParOf" srcId="{59C215BE-8D93-49B7-8786-A4696043343A}" destId="{548E6ACD-07A6-4E7C-8CE8-6E1D37696111}" srcOrd="1" destOrd="0" presId="urn:microsoft.com/office/officeart/2005/8/layout/hList1"/>
    <dgm:cxn modelId="{ECA4AF7E-E6C5-467A-A62B-69D69ED4EC45}" type="presParOf" srcId="{FD98381C-0565-47A6-B96D-D667719C9A9D}" destId="{2F402218-4604-4104-A6A3-81490FEC42EF}" srcOrd="3" destOrd="0" presId="urn:microsoft.com/office/officeart/2005/8/layout/hList1"/>
    <dgm:cxn modelId="{D8B9A1FB-F4BD-4DB6-9B28-D8630BD4F6F9}" type="presParOf" srcId="{FD98381C-0565-47A6-B96D-D667719C9A9D}" destId="{48E28058-BFBB-4F3E-9ACE-1726CA317616}" srcOrd="4" destOrd="0" presId="urn:microsoft.com/office/officeart/2005/8/layout/hList1"/>
    <dgm:cxn modelId="{13839AA7-16F5-4E0D-9A26-5C3099DFCACF}" type="presParOf" srcId="{48E28058-BFBB-4F3E-9ACE-1726CA317616}" destId="{CC51E5F7-380F-4652-BA44-B7A1C2F033FD}" srcOrd="0" destOrd="0" presId="urn:microsoft.com/office/officeart/2005/8/layout/hList1"/>
    <dgm:cxn modelId="{D533600A-C62B-4C77-9C2B-E6C072FC318E}" type="presParOf" srcId="{48E28058-BFBB-4F3E-9ACE-1726CA317616}" destId="{75A76412-F669-424C-A34A-5BF8022C81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84A6E0-C8AE-489F-AC79-7757AA5B4765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3163CA-0097-4397-BCB0-3118A863B2A4}">
      <dgm:prSet phldrT="[Text]" custT="1"/>
      <dgm:spPr/>
      <dgm:t>
        <a:bodyPr/>
        <a:lstStyle/>
        <a:p>
          <a:r>
            <a:rPr lang="en-US" sz="2800" b="1" dirty="0"/>
            <a:t>File Uploaded </a:t>
          </a:r>
          <a:r>
            <a:rPr lang="en-US" sz="1800" b="1" dirty="0"/>
            <a:t>(Monday- Friday)</a:t>
          </a:r>
        </a:p>
      </dgm:t>
    </dgm:pt>
    <dgm:pt modelId="{A4A8C14B-4DFA-4D81-BA62-A88F2436C68F}" type="parTrans" cxnId="{F611ABD6-5CA0-4B54-B1BE-7A576223EF6D}">
      <dgm:prSet/>
      <dgm:spPr/>
      <dgm:t>
        <a:bodyPr/>
        <a:lstStyle/>
        <a:p>
          <a:endParaRPr lang="en-US"/>
        </a:p>
      </dgm:t>
    </dgm:pt>
    <dgm:pt modelId="{B07073DE-B15B-4B22-8882-4EE8F032DDA1}" type="sibTrans" cxnId="{F611ABD6-5CA0-4B54-B1BE-7A576223EF6D}">
      <dgm:prSet/>
      <dgm:spPr/>
      <dgm:t>
        <a:bodyPr/>
        <a:lstStyle/>
        <a:p>
          <a:endParaRPr lang="en-US"/>
        </a:p>
      </dgm:t>
    </dgm:pt>
    <dgm:pt modelId="{97C19868-A69A-4832-89C2-2FB671F4E35B}">
      <dgm:prSet phldrT="[Text]" custT="1"/>
      <dgm:spPr/>
      <dgm:t>
        <a:bodyPr/>
        <a:lstStyle/>
        <a:p>
          <a:pPr algn="ctr"/>
          <a:r>
            <a:rPr lang="en-US" sz="2400" dirty="0"/>
            <a:t>Automatic Match Upon Upload based on Infant DOB, Time of Birth, Mother’s Last Name and Mother’s First Name</a:t>
          </a:r>
        </a:p>
      </dgm:t>
    </dgm:pt>
    <dgm:pt modelId="{5B018260-CB5D-47C5-8503-22EC86B70124}" type="parTrans" cxnId="{1CA21E0C-41E0-4020-AD87-943AC737DC68}">
      <dgm:prSet/>
      <dgm:spPr/>
      <dgm:t>
        <a:bodyPr/>
        <a:lstStyle/>
        <a:p>
          <a:endParaRPr lang="en-US"/>
        </a:p>
      </dgm:t>
    </dgm:pt>
    <dgm:pt modelId="{8B4B3C4A-67C1-445D-9D05-D2056DF6EEBA}" type="sibTrans" cxnId="{1CA21E0C-41E0-4020-AD87-943AC737DC68}">
      <dgm:prSet/>
      <dgm:spPr/>
      <dgm:t>
        <a:bodyPr/>
        <a:lstStyle/>
        <a:p>
          <a:endParaRPr lang="en-US"/>
        </a:p>
      </dgm:t>
    </dgm:pt>
    <dgm:pt modelId="{93C4D934-93BB-49A3-81DE-EA991BB86279}">
      <dgm:prSet phldrT="[Text]" custT="1"/>
      <dgm:spPr/>
      <dgm:t>
        <a:bodyPr/>
        <a:lstStyle/>
        <a:p>
          <a:r>
            <a:rPr lang="en-US" sz="2800" b="1" dirty="0"/>
            <a:t>Possible Outcomes</a:t>
          </a:r>
        </a:p>
      </dgm:t>
    </dgm:pt>
    <dgm:pt modelId="{F3DFC890-ED0A-404B-B942-3C4FB9351094}" type="parTrans" cxnId="{0D087694-49E6-4A9D-B4EF-91A813098769}">
      <dgm:prSet/>
      <dgm:spPr/>
      <dgm:t>
        <a:bodyPr/>
        <a:lstStyle/>
        <a:p>
          <a:endParaRPr lang="en-US"/>
        </a:p>
      </dgm:t>
    </dgm:pt>
    <dgm:pt modelId="{13C57FF1-2E1E-4A13-B204-46F25FC743F1}" type="sibTrans" cxnId="{0D087694-49E6-4A9D-B4EF-91A813098769}">
      <dgm:prSet/>
      <dgm:spPr/>
      <dgm:t>
        <a:bodyPr/>
        <a:lstStyle/>
        <a:p>
          <a:endParaRPr lang="en-US"/>
        </a:p>
      </dgm:t>
    </dgm:pt>
    <dgm:pt modelId="{958964B3-7A7E-4A64-9510-A3803BA7E617}">
      <dgm:prSet phldrT="[Text]" custT="1"/>
      <dgm:spPr/>
      <dgm:t>
        <a:bodyPr/>
        <a:lstStyle/>
        <a:p>
          <a:pPr algn="ctr"/>
          <a:r>
            <a:rPr lang="en-US" sz="2400" dirty="0"/>
            <a:t>Match is found: data available on the vital record tab of patient record.</a:t>
          </a:r>
        </a:p>
      </dgm:t>
    </dgm:pt>
    <dgm:pt modelId="{35A3E193-A9D2-4F10-91FC-B7017A369FF4}" type="parTrans" cxnId="{D446C916-6998-46FB-831C-BFF7C9AAE11F}">
      <dgm:prSet/>
      <dgm:spPr/>
      <dgm:t>
        <a:bodyPr/>
        <a:lstStyle/>
        <a:p>
          <a:endParaRPr lang="en-US"/>
        </a:p>
      </dgm:t>
    </dgm:pt>
    <dgm:pt modelId="{CA637E56-413A-495F-93CE-009C4346352B}" type="sibTrans" cxnId="{D446C916-6998-46FB-831C-BFF7C9AAE11F}">
      <dgm:prSet/>
      <dgm:spPr/>
      <dgm:t>
        <a:bodyPr/>
        <a:lstStyle/>
        <a:p>
          <a:endParaRPr lang="en-US"/>
        </a:p>
      </dgm:t>
    </dgm:pt>
    <dgm:pt modelId="{10EF16F7-D50A-4426-9B71-44DB3B9AA61A}">
      <dgm:prSet phldrT="[Text]" custT="1"/>
      <dgm:spPr/>
      <dgm:t>
        <a:bodyPr/>
        <a:lstStyle/>
        <a:p>
          <a:r>
            <a:rPr lang="en-US" sz="2800" b="1" dirty="0"/>
            <a:t>No Match Found</a:t>
          </a:r>
        </a:p>
      </dgm:t>
    </dgm:pt>
    <dgm:pt modelId="{0436B88B-EE94-4AC3-8E54-8268121C9197}" type="parTrans" cxnId="{874DCFAD-DB34-4FD9-AF7D-74192E6CCC88}">
      <dgm:prSet/>
      <dgm:spPr/>
      <dgm:t>
        <a:bodyPr/>
        <a:lstStyle/>
        <a:p>
          <a:endParaRPr lang="en-US"/>
        </a:p>
      </dgm:t>
    </dgm:pt>
    <dgm:pt modelId="{2D5BF523-AC9E-47F0-ADBC-10E6268F8772}" type="sibTrans" cxnId="{874DCFAD-DB34-4FD9-AF7D-74192E6CCC88}">
      <dgm:prSet/>
      <dgm:spPr/>
      <dgm:t>
        <a:bodyPr/>
        <a:lstStyle/>
        <a:p>
          <a:endParaRPr lang="en-US"/>
        </a:p>
      </dgm:t>
    </dgm:pt>
    <dgm:pt modelId="{21570EBE-A04E-402C-AEE9-681DA127FEA8}">
      <dgm:prSet phldrT="[Text]" custT="1"/>
      <dgm:spPr/>
      <dgm:t>
        <a:bodyPr/>
        <a:lstStyle/>
        <a:p>
          <a:pPr algn="ctr"/>
          <a:r>
            <a:rPr lang="en-US" sz="2400" dirty="0"/>
            <a:t>Select/de-select matching criteria to find possible matches. </a:t>
          </a:r>
        </a:p>
      </dgm:t>
    </dgm:pt>
    <dgm:pt modelId="{E8BF140D-3A45-47E1-AD75-D999180BC94E}" type="parTrans" cxnId="{CDF4D347-012D-4072-BC46-98C714740198}">
      <dgm:prSet/>
      <dgm:spPr/>
      <dgm:t>
        <a:bodyPr/>
        <a:lstStyle/>
        <a:p>
          <a:endParaRPr lang="en-US"/>
        </a:p>
      </dgm:t>
    </dgm:pt>
    <dgm:pt modelId="{35A86616-595B-45A6-9113-3C5F205D6830}" type="sibTrans" cxnId="{CDF4D347-012D-4072-BC46-98C714740198}">
      <dgm:prSet/>
      <dgm:spPr/>
      <dgm:t>
        <a:bodyPr/>
        <a:lstStyle/>
        <a:p>
          <a:endParaRPr lang="en-US"/>
        </a:p>
      </dgm:t>
    </dgm:pt>
    <dgm:pt modelId="{D86B0F10-CEB1-4567-B955-BE3341D818B4}">
      <dgm:prSet phldrT="[Text]" custT="1"/>
      <dgm:spPr/>
      <dgm:t>
        <a:bodyPr/>
        <a:lstStyle/>
        <a:p>
          <a:pPr algn="ctr"/>
          <a:r>
            <a:rPr lang="en-US" sz="2400" dirty="0"/>
            <a:t>Case Created: actions are mapped for follow-up</a:t>
          </a:r>
        </a:p>
      </dgm:t>
    </dgm:pt>
    <dgm:pt modelId="{AE70250C-2DA4-441A-8CF9-6E43A8360028}" type="parTrans" cxnId="{72B639FD-AD02-4686-A62F-3ABBA47DE768}">
      <dgm:prSet/>
      <dgm:spPr/>
      <dgm:t>
        <a:bodyPr/>
        <a:lstStyle/>
        <a:p>
          <a:endParaRPr lang="en-US"/>
        </a:p>
      </dgm:t>
    </dgm:pt>
    <dgm:pt modelId="{B765EFB0-5B82-4251-8A1E-7CBBE2A6179F}" type="sibTrans" cxnId="{72B639FD-AD02-4686-A62F-3ABBA47DE768}">
      <dgm:prSet/>
      <dgm:spPr/>
      <dgm:t>
        <a:bodyPr/>
        <a:lstStyle/>
        <a:p>
          <a:endParaRPr lang="en-US"/>
        </a:p>
      </dgm:t>
    </dgm:pt>
    <dgm:pt modelId="{4B4C1271-0E0D-44D8-B7A1-73AFBC65DCE7}">
      <dgm:prSet phldrT="[Text]" custT="1"/>
      <dgm:spPr/>
      <dgm:t>
        <a:bodyPr/>
        <a:lstStyle/>
        <a:p>
          <a:pPr algn="ctr"/>
          <a:r>
            <a:rPr lang="en-US" sz="2400" dirty="0"/>
            <a:t>Match is not found: goes in the un-matched log</a:t>
          </a:r>
        </a:p>
      </dgm:t>
    </dgm:pt>
    <dgm:pt modelId="{01516976-EF2A-48EB-9218-1DFF6D2DE4FE}" type="parTrans" cxnId="{AF577779-E9ED-4A96-BFFC-049E3FDDFA69}">
      <dgm:prSet/>
      <dgm:spPr/>
      <dgm:t>
        <a:bodyPr/>
        <a:lstStyle/>
        <a:p>
          <a:endParaRPr lang="en-US"/>
        </a:p>
      </dgm:t>
    </dgm:pt>
    <dgm:pt modelId="{A00DF0FE-1EA4-426C-AF72-6389D0D26342}" type="sibTrans" cxnId="{AF577779-E9ED-4A96-BFFC-049E3FDDFA69}">
      <dgm:prSet/>
      <dgm:spPr/>
      <dgm:t>
        <a:bodyPr/>
        <a:lstStyle/>
        <a:p>
          <a:endParaRPr lang="en-US"/>
        </a:p>
      </dgm:t>
    </dgm:pt>
    <dgm:pt modelId="{AC3109BA-44FD-4A6C-8AC8-268A77275DE0}" type="pres">
      <dgm:prSet presAssocID="{EE84A6E0-C8AE-489F-AC79-7757AA5B4765}" presName="rootnode" presStyleCnt="0">
        <dgm:presLayoutVars>
          <dgm:chMax/>
          <dgm:chPref/>
          <dgm:dir/>
          <dgm:animLvl val="lvl"/>
        </dgm:presLayoutVars>
      </dgm:prSet>
      <dgm:spPr/>
    </dgm:pt>
    <dgm:pt modelId="{37BD58F2-F9A9-4D42-AC1F-93F16529B140}" type="pres">
      <dgm:prSet presAssocID="{943163CA-0097-4397-BCB0-3118A863B2A4}" presName="composite" presStyleCnt="0"/>
      <dgm:spPr/>
    </dgm:pt>
    <dgm:pt modelId="{74294FAC-BFCB-44BD-B997-062F5A5C3BDB}" type="pres">
      <dgm:prSet presAssocID="{943163CA-0097-4397-BCB0-3118A863B2A4}" presName="bentUpArrow1" presStyleLbl="alignImgPlace1" presStyleIdx="0" presStyleCnt="2" custLinFactNeighborX="743" custLinFactNeighborY="4659"/>
      <dgm:spPr/>
    </dgm:pt>
    <dgm:pt modelId="{0FA25DCC-DD32-4290-8645-C99F9246CB7D}" type="pres">
      <dgm:prSet presAssocID="{943163CA-0097-4397-BCB0-3118A863B2A4}" presName="ParentText" presStyleLbl="node1" presStyleIdx="0" presStyleCnt="3" custLinFactNeighborX="-29361" custLinFactNeighborY="-1909">
        <dgm:presLayoutVars>
          <dgm:chMax val="1"/>
          <dgm:chPref val="1"/>
          <dgm:bulletEnabled val="1"/>
        </dgm:presLayoutVars>
      </dgm:prSet>
      <dgm:spPr/>
    </dgm:pt>
    <dgm:pt modelId="{DA24D0CB-86F9-4ED2-8F8D-2D5E4F7CC076}" type="pres">
      <dgm:prSet presAssocID="{943163CA-0097-4397-BCB0-3118A863B2A4}" presName="ChildText" presStyleLbl="revTx" presStyleIdx="0" presStyleCnt="3" custScaleX="463216" custScaleY="78554" custLinFactX="46062" custLinFactNeighborX="100000" custLinFactNeighborY="-16894">
        <dgm:presLayoutVars>
          <dgm:chMax val="0"/>
          <dgm:chPref val="0"/>
          <dgm:bulletEnabled val="1"/>
        </dgm:presLayoutVars>
      </dgm:prSet>
      <dgm:spPr/>
    </dgm:pt>
    <dgm:pt modelId="{0FE3ED92-8BAE-47AF-82A3-44D17A861C36}" type="pres">
      <dgm:prSet presAssocID="{B07073DE-B15B-4B22-8882-4EE8F032DDA1}" presName="sibTrans" presStyleCnt="0"/>
      <dgm:spPr/>
    </dgm:pt>
    <dgm:pt modelId="{23DED15F-D65A-453B-B151-6352ADFF4562}" type="pres">
      <dgm:prSet presAssocID="{93C4D934-93BB-49A3-81DE-EA991BB86279}" presName="composite" presStyleCnt="0"/>
      <dgm:spPr/>
    </dgm:pt>
    <dgm:pt modelId="{125E0F92-B00D-481D-B981-A575FA7B8852}" type="pres">
      <dgm:prSet presAssocID="{93C4D934-93BB-49A3-81DE-EA991BB86279}" presName="bentUpArrow1" presStyleLbl="alignImgPlace1" presStyleIdx="1" presStyleCnt="2" custLinFactX="-47489" custLinFactNeighborX="-100000" custLinFactNeighborY="8074"/>
      <dgm:spPr/>
    </dgm:pt>
    <dgm:pt modelId="{A0206ABB-A6D5-4458-9521-CA42C55E6D4C}" type="pres">
      <dgm:prSet presAssocID="{93C4D934-93BB-49A3-81DE-EA991BB86279}" presName="ParentText" presStyleLbl="node1" presStyleIdx="1" presStyleCnt="3" custLinFactX="-3247" custLinFactNeighborX="-100000" custLinFactNeighborY="-3715">
        <dgm:presLayoutVars>
          <dgm:chMax val="1"/>
          <dgm:chPref val="1"/>
          <dgm:bulletEnabled val="1"/>
        </dgm:presLayoutVars>
      </dgm:prSet>
      <dgm:spPr/>
    </dgm:pt>
    <dgm:pt modelId="{D3D995AE-AE83-4D6D-A1F4-E775E49A3776}" type="pres">
      <dgm:prSet presAssocID="{93C4D934-93BB-49A3-81DE-EA991BB86279}" presName="ChildText" presStyleLbl="revTx" presStyleIdx="1" presStyleCnt="3" custScaleX="536331" custScaleY="118374" custLinFactNeighborX="92958" custLinFactNeighborY="-19728">
        <dgm:presLayoutVars>
          <dgm:chMax val="0"/>
          <dgm:chPref val="0"/>
          <dgm:bulletEnabled val="1"/>
        </dgm:presLayoutVars>
      </dgm:prSet>
      <dgm:spPr/>
    </dgm:pt>
    <dgm:pt modelId="{210E77FC-FEBB-4818-95E1-1DB8088F6901}" type="pres">
      <dgm:prSet presAssocID="{13C57FF1-2E1E-4A13-B204-46F25FC743F1}" presName="sibTrans" presStyleCnt="0"/>
      <dgm:spPr/>
    </dgm:pt>
    <dgm:pt modelId="{6D391FC9-1E1D-451D-80C9-40CCE256B1D4}" type="pres">
      <dgm:prSet presAssocID="{10EF16F7-D50A-4426-9B71-44DB3B9AA61A}" presName="composite" presStyleCnt="0"/>
      <dgm:spPr/>
    </dgm:pt>
    <dgm:pt modelId="{FA59088E-1F09-4EE6-97CC-D33F9160A97D}" type="pres">
      <dgm:prSet presAssocID="{10EF16F7-D50A-4426-9B71-44DB3B9AA61A}" presName="ParentText" presStyleLbl="node1" presStyleIdx="2" presStyleCnt="3" custLinFactX="-26109" custLinFactNeighborX="-100000" custLinFactNeighborY="-11649">
        <dgm:presLayoutVars>
          <dgm:chMax val="1"/>
          <dgm:chPref val="1"/>
          <dgm:bulletEnabled val="1"/>
        </dgm:presLayoutVars>
      </dgm:prSet>
      <dgm:spPr/>
    </dgm:pt>
    <dgm:pt modelId="{972A3957-520E-4917-A7F5-AB19BFF54EBB}" type="pres">
      <dgm:prSet presAssocID="{10EF16F7-D50A-4426-9B71-44DB3B9AA61A}" presName="FinalChildText" presStyleLbl="revTx" presStyleIdx="2" presStyleCnt="3" custScaleX="403246" custScaleY="167596" custLinFactNeighborX="-6776" custLinFactNeighborY="-7424">
        <dgm:presLayoutVars>
          <dgm:chMax val="0"/>
          <dgm:chPref val="0"/>
          <dgm:bulletEnabled val="1"/>
        </dgm:presLayoutVars>
      </dgm:prSet>
      <dgm:spPr/>
    </dgm:pt>
  </dgm:ptLst>
  <dgm:cxnLst>
    <dgm:cxn modelId="{1CA21E0C-41E0-4020-AD87-943AC737DC68}" srcId="{943163CA-0097-4397-BCB0-3118A863B2A4}" destId="{97C19868-A69A-4832-89C2-2FB671F4E35B}" srcOrd="0" destOrd="0" parTransId="{5B018260-CB5D-47C5-8503-22EC86B70124}" sibTransId="{8B4B3C4A-67C1-445D-9D05-D2056DF6EEBA}"/>
    <dgm:cxn modelId="{D446C916-6998-46FB-831C-BFF7C9AAE11F}" srcId="{93C4D934-93BB-49A3-81DE-EA991BB86279}" destId="{958964B3-7A7E-4A64-9510-A3803BA7E617}" srcOrd="0" destOrd="0" parTransId="{35A3E193-A9D2-4F10-91FC-B7017A369FF4}" sibTransId="{CA637E56-413A-495F-93CE-009C4346352B}"/>
    <dgm:cxn modelId="{CDF4D347-012D-4072-BC46-98C714740198}" srcId="{10EF16F7-D50A-4426-9B71-44DB3B9AA61A}" destId="{21570EBE-A04E-402C-AEE9-681DA127FEA8}" srcOrd="0" destOrd="0" parTransId="{E8BF140D-3A45-47E1-AD75-D999180BC94E}" sibTransId="{35A86616-595B-45A6-9113-3C5F205D6830}"/>
    <dgm:cxn modelId="{A038C768-D072-41FC-9ADF-E122BAE01978}" type="presOf" srcId="{97C19868-A69A-4832-89C2-2FB671F4E35B}" destId="{DA24D0CB-86F9-4ED2-8F8D-2D5E4F7CC076}" srcOrd="0" destOrd="0" presId="urn:microsoft.com/office/officeart/2005/8/layout/StepDownProcess"/>
    <dgm:cxn modelId="{09241250-E0EF-450D-898B-958789DB524C}" type="presOf" srcId="{4B4C1271-0E0D-44D8-B7A1-73AFBC65DCE7}" destId="{D3D995AE-AE83-4D6D-A1F4-E775E49A3776}" srcOrd="0" destOrd="1" presId="urn:microsoft.com/office/officeart/2005/8/layout/StepDownProcess"/>
    <dgm:cxn modelId="{A5FFB477-F239-4670-8EDF-5E7EA842A57F}" type="presOf" srcId="{943163CA-0097-4397-BCB0-3118A863B2A4}" destId="{0FA25DCC-DD32-4290-8645-C99F9246CB7D}" srcOrd="0" destOrd="0" presId="urn:microsoft.com/office/officeart/2005/8/layout/StepDownProcess"/>
    <dgm:cxn modelId="{AF577779-E9ED-4A96-BFFC-049E3FDDFA69}" srcId="{93C4D934-93BB-49A3-81DE-EA991BB86279}" destId="{4B4C1271-0E0D-44D8-B7A1-73AFBC65DCE7}" srcOrd="1" destOrd="0" parTransId="{01516976-EF2A-48EB-9218-1DFF6D2DE4FE}" sibTransId="{A00DF0FE-1EA4-426C-AF72-6389D0D26342}"/>
    <dgm:cxn modelId="{0D087694-49E6-4A9D-B4EF-91A813098769}" srcId="{EE84A6E0-C8AE-489F-AC79-7757AA5B4765}" destId="{93C4D934-93BB-49A3-81DE-EA991BB86279}" srcOrd="1" destOrd="0" parTransId="{F3DFC890-ED0A-404B-B942-3C4FB9351094}" sibTransId="{13C57FF1-2E1E-4A13-B204-46F25FC743F1}"/>
    <dgm:cxn modelId="{874DCFAD-DB34-4FD9-AF7D-74192E6CCC88}" srcId="{EE84A6E0-C8AE-489F-AC79-7757AA5B4765}" destId="{10EF16F7-D50A-4426-9B71-44DB3B9AA61A}" srcOrd="2" destOrd="0" parTransId="{0436B88B-EE94-4AC3-8E54-8268121C9197}" sibTransId="{2D5BF523-AC9E-47F0-ADBC-10E6268F8772}"/>
    <dgm:cxn modelId="{8DDA4AB5-6CF9-4376-83B2-C8D03FD743CF}" type="presOf" srcId="{EE84A6E0-C8AE-489F-AC79-7757AA5B4765}" destId="{AC3109BA-44FD-4A6C-8AC8-268A77275DE0}" srcOrd="0" destOrd="0" presId="urn:microsoft.com/office/officeart/2005/8/layout/StepDownProcess"/>
    <dgm:cxn modelId="{7AE66ABA-FEEE-4215-AF30-E2F3F50B4A81}" type="presOf" srcId="{93C4D934-93BB-49A3-81DE-EA991BB86279}" destId="{A0206ABB-A6D5-4458-9521-CA42C55E6D4C}" srcOrd="0" destOrd="0" presId="urn:microsoft.com/office/officeart/2005/8/layout/StepDownProcess"/>
    <dgm:cxn modelId="{1F7382D1-50A2-420E-94D2-5B313DD39206}" type="presOf" srcId="{10EF16F7-D50A-4426-9B71-44DB3B9AA61A}" destId="{FA59088E-1F09-4EE6-97CC-D33F9160A97D}" srcOrd="0" destOrd="0" presId="urn:microsoft.com/office/officeart/2005/8/layout/StepDownProcess"/>
    <dgm:cxn modelId="{47394CD4-8831-4B21-8B76-F950292AFB8D}" type="presOf" srcId="{958964B3-7A7E-4A64-9510-A3803BA7E617}" destId="{D3D995AE-AE83-4D6D-A1F4-E775E49A3776}" srcOrd="0" destOrd="0" presId="urn:microsoft.com/office/officeart/2005/8/layout/StepDownProcess"/>
    <dgm:cxn modelId="{F611ABD6-5CA0-4B54-B1BE-7A576223EF6D}" srcId="{EE84A6E0-C8AE-489F-AC79-7757AA5B4765}" destId="{943163CA-0097-4397-BCB0-3118A863B2A4}" srcOrd="0" destOrd="0" parTransId="{A4A8C14B-4DFA-4D81-BA62-A88F2436C68F}" sibTransId="{B07073DE-B15B-4B22-8882-4EE8F032DDA1}"/>
    <dgm:cxn modelId="{0F4592D9-D091-4361-80A8-155F6D954750}" type="presOf" srcId="{21570EBE-A04E-402C-AEE9-681DA127FEA8}" destId="{972A3957-520E-4917-A7F5-AB19BFF54EBB}" srcOrd="0" destOrd="0" presId="urn:microsoft.com/office/officeart/2005/8/layout/StepDownProcess"/>
    <dgm:cxn modelId="{61F5E4E6-0350-4C67-99C7-5EFC9BC88BC5}" type="presOf" srcId="{D86B0F10-CEB1-4567-B955-BE3341D818B4}" destId="{972A3957-520E-4917-A7F5-AB19BFF54EBB}" srcOrd="0" destOrd="1" presId="urn:microsoft.com/office/officeart/2005/8/layout/StepDownProcess"/>
    <dgm:cxn modelId="{72B639FD-AD02-4686-A62F-3ABBA47DE768}" srcId="{10EF16F7-D50A-4426-9B71-44DB3B9AA61A}" destId="{D86B0F10-CEB1-4567-B955-BE3341D818B4}" srcOrd="1" destOrd="0" parTransId="{AE70250C-2DA4-441A-8CF9-6E43A8360028}" sibTransId="{B765EFB0-5B82-4251-8A1E-7CBBE2A6179F}"/>
    <dgm:cxn modelId="{E9415250-B83D-428F-9083-C405B40AB926}" type="presParOf" srcId="{AC3109BA-44FD-4A6C-8AC8-268A77275DE0}" destId="{37BD58F2-F9A9-4D42-AC1F-93F16529B140}" srcOrd="0" destOrd="0" presId="urn:microsoft.com/office/officeart/2005/8/layout/StepDownProcess"/>
    <dgm:cxn modelId="{21C10658-9BE2-4738-9F73-5FEA7A744423}" type="presParOf" srcId="{37BD58F2-F9A9-4D42-AC1F-93F16529B140}" destId="{74294FAC-BFCB-44BD-B997-062F5A5C3BDB}" srcOrd="0" destOrd="0" presId="urn:microsoft.com/office/officeart/2005/8/layout/StepDownProcess"/>
    <dgm:cxn modelId="{365451CF-7460-4744-93BA-C0AC99DC7A99}" type="presParOf" srcId="{37BD58F2-F9A9-4D42-AC1F-93F16529B140}" destId="{0FA25DCC-DD32-4290-8645-C99F9246CB7D}" srcOrd="1" destOrd="0" presId="urn:microsoft.com/office/officeart/2005/8/layout/StepDownProcess"/>
    <dgm:cxn modelId="{FE8D5355-B7B0-4B8A-A975-8DEF28BE48BC}" type="presParOf" srcId="{37BD58F2-F9A9-4D42-AC1F-93F16529B140}" destId="{DA24D0CB-86F9-4ED2-8F8D-2D5E4F7CC076}" srcOrd="2" destOrd="0" presId="urn:microsoft.com/office/officeart/2005/8/layout/StepDownProcess"/>
    <dgm:cxn modelId="{9673E252-F844-48A2-B07E-A082DF614F78}" type="presParOf" srcId="{AC3109BA-44FD-4A6C-8AC8-268A77275DE0}" destId="{0FE3ED92-8BAE-47AF-82A3-44D17A861C36}" srcOrd="1" destOrd="0" presId="urn:microsoft.com/office/officeart/2005/8/layout/StepDownProcess"/>
    <dgm:cxn modelId="{09CF2543-DBFA-43C4-ABAA-9612F8C1D04A}" type="presParOf" srcId="{AC3109BA-44FD-4A6C-8AC8-268A77275DE0}" destId="{23DED15F-D65A-453B-B151-6352ADFF4562}" srcOrd="2" destOrd="0" presId="urn:microsoft.com/office/officeart/2005/8/layout/StepDownProcess"/>
    <dgm:cxn modelId="{C3E57EB3-475C-43F6-A031-B073A2E998EE}" type="presParOf" srcId="{23DED15F-D65A-453B-B151-6352ADFF4562}" destId="{125E0F92-B00D-481D-B981-A575FA7B8852}" srcOrd="0" destOrd="0" presId="urn:microsoft.com/office/officeart/2005/8/layout/StepDownProcess"/>
    <dgm:cxn modelId="{E4F531E0-143A-4553-B4BE-2A374B54897A}" type="presParOf" srcId="{23DED15F-D65A-453B-B151-6352ADFF4562}" destId="{A0206ABB-A6D5-4458-9521-CA42C55E6D4C}" srcOrd="1" destOrd="0" presId="urn:microsoft.com/office/officeart/2005/8/layout/StepDownProcess"/>
    <dgm:cxn modelId="{30EBAA19-4003-48FC-A3E6-CD4997477F6F}" type="presParOf" srcId="{23DED15F-D65A-453B-B151-6352ADFF4562}" destId="{D3D995AE-AE83-4D6D-A1F4-E775E49A3776}" srcOrd="2" destOrd="0" presId="urn:microsoft.com/office/officeart/2005/8/layout/StepDownProcess"/>
    <dgm:cxn modelId="{D9154528-8A58-4DB1-B998-AE12CEEAE4BC}" type="presParOf" srcId="{AC3109BA-44FD-4A6C-8AC8-268A77275DE0}" destId="{210E77FC-FEBB-4818-95E1-1DB8088F6901}" srcOrd="3" destOrd="0" presId="urn:microsoft.com/office/officeart/2005/8/layout/StepDownProcess"/>
    <dgm:cxn modelId="{1C88A203-CAC1-43B5-9C02-6A9483333B24}" type="presParOf" srcId="{AC3109BA-44FD-4A6C-8AC8-268A77275DE0}" destId="{6D391FC9-1E1D-451D-80C9-40CCE256B1D4}" srcOrd="4" destOrd="0" presId="urn:microsoft.com/office/officeart/2005/8/layout/StepDownProcess"/>
    <dgm:cxn modelId="{C5AA18B0-C6D6-404A-8A0C-E3C0B576F608}" type="presParOf" srcId="{6D391FC9-1E1D-451D-80C9-40CCE256B1D4}" destId="{FA59088E-1F09-4EE6-97CC-D33F9160A97D}" srcOrd="0" destOrd="0" presId="urn:microsoft.com/office/officeart/2005/8/layout/StepDownProcess"/>
    <dgm:cxn modelId="{2284A34F-2395-4D5A-980E-B9317AD71002}" type="presParOf" srcId="{6D391FC9-1E1D-451D-80C9-40CCE256B1D4}" destId="{972A3957-520E-4917-A7F5-AB19BFF54EB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371D47-FF4F-4754-A779-32FDCB9DF7B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9C858A-C933-4DE8-9ED6-7206DDA4FAA3}">
      <dgm:prSet phldrT="[Text]"/>
      <dgm:spPr/>
      <dgm:t>
        <a:bodyPr/>
        <a:lstStyle/>
        <a:p>
          <a:r>
            <a:rPr lang="en-US" dirty="0"/>
            <a:t>Allows for notifications of missing specimen to the birth facility or midwife based on information provided on the birth certificate. Transfer Facility also listed. </a:t>
          </a:r>
        </a:p>
      </dgm:t>
    </dgm:pt>
    <dgm:pt modelId="{B6D65069-FA56-4ED2-A5B9-4FCB67905B5F}" type="parTrans" cxnId="{DD8617DF-B0A9-4D56-9E03-696ED40575E1}">
      <dgm:prSet/>
      <dgm:spPr/>
      <dgm:t>
        <a:bodyPr/>
        <a:lstStyle/>
        <a:p>
          <a:endParaRPr lang="en-US"/>
        </a:p>
      </dgm:t>
    </dgm:pt>
    <dgm:pt modelId="{78F71EFD-B6C9-42AB-81CD-8B91D6BBAEB6}" type="sibTrans" cxnId="{DD8617DF-B0A9-4D56-9E03-696ED40575E1}">
      <dgm:prSet/>
      <dgm:spPr/>
      <dgm:t>
        <a:bodyPr/>
        <a:lstStyle/>
        <a:p>
          <a:endParaRPr lang="en-US"/>
        </a:p>
      </dgm:t>
    </dgm:pt>
    <dgm:pt modelId="{23493F80-E9BD-48CE-A37A-233F5B5B943A}">
      <dgm:prSet phldrT="[Text]" custT="1"/>
      <dgm:spPr/>
      <dgm:t>
        <a:bodyPr/>
        <a:lstStyle/>
        <a:p>
          <a:r>
            <a:rPr lang="en-US" sz="2700" dirty="0"/>
            <a:t>Specimen may be lost in transit, not yet collected (missed). </a:t>
          </a:r>
        </a:p>
      </dgm:t>
    </dgm:pt>
    <dgm:pt modelId="{16344A28-BFB0-4380-B5E0-D8765C803B43}" type="parTrans" cxnId="{094536A5-1652-4C42-A3AA-E490E41D3802}">
      <dgm:prSet/>
      <dgm:spPr/>
      <dgm:t>
        <a:bodyPr/>
        <a:lstStyle/>
        <a:p>
          <a:endParaRPr lang="en-US"/>
        </a:p>
      </dgm:t>
    </dgm:pt>
    <dgm:pt modelId="{F54C6A4A-09D7-4433-B6CA-E78B841FA508}" type="sibTrans" cxnId="{094536A5-1652-4C42-A3AA-E490E41D3802}">
      <dgm:prSet/>
      <dgm:spPr/>
      <dgm:t>
        <a:bodyPr/>
        <a:lstStyle/>
        <a:p>
          <a:endParaRPr lang="en-US"/>
        </a:p>
      </dgm:t>
    </dgm:pt>
    <dgm:pt modelId="{A235E42F-BBD8-497D-B214-FE23610453DD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700" dirty="0"/>
            <a:t>Complete actions/close case: infant expired before collection, family refused screening, screening done elsewhere.  </a:t>
          </a:r>
        </a:p>
        <a:p>
          <a:pPr marL="0" lvl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dirty="0"/>
        </a:p>
      </dgm:t>
    </dgm:pt>
    <dgm:pt modelId="{9D8654C1-2589-4398-ABAC-18103487AA14}" type="parTrans" cxnId="{E44BF8D2-AED8-4E71-9D52-1A4C1A925BEC}">
      <dgm:prSet/>
      <dgm:spPr/>
      <dgm:t>
        <a:bodyPr/>
        <a:lstStyle/>
        <a:p>
          <a:endParaRPr lang="en-US"/>
        </a:p>
      </dgm:t>
    </dgm:pt>
    <dgm:pt modelId="{5D3173E3-F96C-4077-9336-CD4B5FE64090}" type="sibTrans" cxnId="{E44BF8D2-AED8-4E71-9D52-1A4C1A925BEC}">
      <dgm:prSet/>
      <dgm:spPr/>
      <dgm:t>
        <a:bodyPr/>
        <a:lstStyle/>
        <a:p>
          <a:endParaRPr lang="en-US"/>
        </a:p>
      </dgm:t>
    </dgm:pt>
    <dgm:pt modelId="{63AE6BC5-93F5-4205-8DAC-85747EE81D2C}" type="pres">
      <dgm:prSet presAssocID="{FA371D47-FF4F-4754-A779-32FDCB9DF7B3}" presName="Name0" presStyleCnt="0">
        <dgm:presLayoutVars>
          <dgm:chMax val="7"/>
          <dgm:chPref val="7"/>
          <dgm:dir/>
        </dgm:presLayoutVars>
      </dgm:prSet>
      <dgm:spPr/>
    </dgm:pt>
    <dgm:pt modelId="{18F741D2-4C95-4CC8-A8F3-22C801FBD235}" type="pres">
      <dgm:prSet presAssocID="{FA371D47-FF4F-4754-A779-32FDCB9DF7B3}" presName="Name1" presStyleCnt="0"/>
      <dgm:spPr/>
    </dgm:pt>
    <dgm:pt modelId="{CF4DDB9C-B6B9-4856-BC23-F7ABC9EAF2D4}" type="pres">
      <dgm:prSet presAssocID="{FA371D47-FF4F-4754-A779-32FDCB9DF7B3}" presName="cycle" presStyleCnt="0"/>
      <dgm:spPr/>
    </dgm:pt>
    <dgm:pt modelId="{4CA020EB-24F2-491D-80E7-210BA08833FF}" type="pres">
      <dgm:prSet presAssocID="{FA371D47-FF4F-4754-A779-32FDCB9DF7B3}" presName="srcNode" presStyleLbl="node1" presStyleIdx="0" presStyleCnt="3"/>
      <dgm:spPr/>
    </dgm:pt>
    <dgm:pt modelId="{CEE81E3D-02E2-46FA-8779-A9BD9CC4ED41}" type="pres">
      <dgm:prSet presAssocID="{FA371D47-FF4F-4754-A779-32FDCB9DF7B3}" presName="conn" presStyleLbl="parChTrans1D2" presStyleIdx="0" presStyleCnt="1"/>
      <dgm:spPr/>
    </dgm:pt>
    <dgm:pt modelId="{1A5DC194-0C7D-4CD0-8F3A-702983604662}" type="pres">
      <dgm:prSet presAssocID="{FA371D47-FF4F-4754-A779-32FDCB9DF7B3}" presName="extraNode" presStyleLbl="node1" presStyleIdx="0" presStyleCnt="3"/>
      <dgm:spPr/>
    </dgm:pt>
    <dgm:pt modelId="{A1C1BD28-2864-48CD-A834-E18637537D6C}" type="pres">
      <dgm:prSet presAssocID="{FA371D47-FF4F-4754-A779-32FDCB9DF7B3}" presName="dstNode" presStyleLbl="node1" presStyleIdx="0" presStyleCnt="3"/>
      <dgm:spPr/>
    </dgm:pt>
    <dgm:pt modelId="{ED74D6FE-702E-40E1-9FCA-49006890CDD3}" type="pres">
      <dgm:prSet presAssocID="{869C858A-C933-4DE8-9ED6-7206DDA4FAA3}" presName="text_1" presStyleLbl="node1" presStyleIdx="0" presStyleCnt="3" custScaleY="132029">
        <dgm:presLayoutVars>
          <dgm:bulletEnabled val="1"/>
        </dgm:presLayoutVars>
      </dgm:prSet>
      <dgm:spPr/>
    </dgm:pt>
    <dgm:pt modelId="{4940D1CA-5C1C-46E0-9324-18DEEC965D5A}" type="pres">
      <dgm:prSet presAssocID="{869C858A-C933-4DE8-9ED6-7206DDA4FAA3}" presName="accent_1" presStyleCnt="0"/>
      <dgm:spPr/>
    </dgm:pt>
    <dgm:pt modelId="{06F910F3-CE77-46A7-BB0B-94FA66A20782}" type="pres">
      <dgm:prSet presAssocID="{869C858A-C933-4DE8-9ED6-7206DDA4FAA3}" presName="accentRepeatNode" presStyleLbl="solidFgAcc1" presStyleIdx="0" presStyleCnt="3"/>
      <dgm:spPr/>
    </dgm:pt>
    <dgm:pt modelId="{C5430447-0EE7-4970-9891-3DAD600A7073}" type="pres">
      <dgm:prSet presAssocID="{23493F80-E9BD-48CE-A37A-233F5B5B943A}" presName="text_2" presStyleLbl="node1" presStyleIdx="1" presStyleCnt="3">
        <dgm:presLayoutVars>
          <dgm:bulletEnabled val="1"/>
        </dgm:presLayoutVars>
      </dgm:prSet>
      <dgm:spPr/>
    </dgm:pt>
    <dgm:pt modelId="{ECC2726A-D9E9-45F3-B42D-4D205F7E90C9}" type="pres">
      <dgm:prSet presAssocID="{23493F80-E9BD-48CE-A37A-233F5B5B943A}" presName="accent_2" presStyleCnt="0"/>
      <dgm:spPr/>
    </dgm:pt>
    <dgm:pt modelId="{4A4AFE68-53EA-4CC5-A23B-EF2E9D059665}" type="pres">
      <dgm:prSet presAssocID="{23493F80-E9BD-48CE-A37A-233F5B5B943A}" presName="accentRepeatNode" presStyleLbl="solidFgAcc1" presStyleIdx="1" presStyleCnt="3"/>
      <dgm:spPr/>
    </dgm:pt>
    <dgm:pt modelId="{C1D02AEF-2A45-4C3E-B97C-094E3CA8264D}" type="pres">
      <dgm:prSet presAssocID="{A235E42F-BBD8-497D-B214-FE23610453DD}" presName="text_3" presStyleLbl="node1" presStyleIdx="2" presStyleCnt="3" custScaleY="132029">
        <dgm:presLayoutVars>
          <dgm:bulletEnabled val="1"/>
        </dgm:presLayoutVars>
      </dgm:prSet>
      <dgm:spPr/>
    </dgm:pt>
    <dgm:pt modelId="{3820AF5D-E933-4C25-879E-7CFDBA312451}" type="pres">
      <dgm:prSet presAssocID="{A235E42F-BBD8-497D-B214-FE23610453DD}" presName="accent_3" presStyleCnt="0"/>
      <dgm:spPr/>
    </dgm:pt>
    <dgm:pt modelId="{F21A6129-CB19-4A84-9BE2-5DDE88C82A4A}" type="pres">
      <dgm:prSet presAssocID="{A235E42F-BBD8-497D-B214-FE23610453DD}" presName="accentRepeatNode" presStyleLbl="solidFgAcc1" presStyleIdx="2" presStyleCnt="3"/>
      <dgm:spPr/>
    </dgm:pt>
  </dgm:ptLst>
  <dgm:cxnLst>
    <dgm:cxn modelId="{EE173C46-FAB5-4294-8042-118B902ED813}" type="presOf" srcId="{23493F80-E9BD-48CE-A37A-233F5B5B943A}" destId="{C5430447-0EE7-4970-9891-3DAD600A7073}" srcOrd="0" destOrd="0" presId="urn:microsoft.com/office/officeart/2008/layout/VerticalCurvedList"/>
    <dgm:cxn modelId="{AFD03F4C-43F4-4533-B86C-76C4183217D3}" type="presOf" srcId="{78F71EFD-B6C9-42AB-81CD-8B91D6BBAEB6}" destId="{CEE81E3D-02E2-46FA-8779-A9BD9CC4ED41}" srcOrd="0" destOrd="0" presId="urn:microsoft.com/office/officeart/2008/layout/VerticalCurvedList"/>
    <dgm:cxn modelId="{094536A5-1652-4C42-A3AA-E490E41D3802}" srcId="{FA371D47-FF4F-4754-A779-32FDCB9DF7B3}" destId="{23493F80-E9BD-48CE-A37A-233F5B5B943A}" srcOrd="1" destOrd="0" parTransId="{16344A28-BFB0-4380-B5E0-D8765C803B43}" sibTransId="{F54C6A4A-09D7-4433-B6CA-E78B841FA508}"/>
    <dgm:cxn modelId="{ABBDEEAE-4A08-4818-8893-B054F7F62B90}" type="presOf" srcId="{FA371D47-FF4F-4754-A779-32FDCB9DF7B3}" destId="{63AE6BC5-93F5-4205-8DAC-85747EE81D2C}" srcOrd="0" destOrd="0" presId="urn:microsoft.com/office/officeart/2008/layout/VerticalCurvedList"/>
    <dgm:cxn modelId="{E44BF8D2-AED8-4E71-9D52-1A4C1A925BEC}" srcId="{FA371D47-FF4F-4754-A779-32FDCB9DF7B3}" destId="{A235E42F-BBD8-497D-B214-FE23610453DD}" srcOrd="2" destOrd="0" parTransId="{9D8654C1-2589-4398-ABAC-18103487AA14}" sibTransId="{5D3173E3-F96C-4077-9336-CD4B5FE64090}"/>
    <dgm:cxn modelId="{DD8617DF-B0A9-4D56-9E03-696ED40575E1}" srcId="{FA371D47-FF4F-4754-A779-32FDCB9DF7B3}" destId="{869C858A-C933-4DE8-9ED6-7206DDA4FAA3}" srcOrd="0" destOrd="0" parTransId="{B6D65069-FA56-4ED2-A5B9-4FCB67905B5F}" sibTransId="{78F71EFD-B6C9-42AB-81CD-8B91D6BBAEB6}"/>
    <dgm:cxn modelId="{82731ADF-5BDB-4CB8-8089-905B3B4FE4B0}" type="presOf" srcId="{869C858A-C933-4DE8-9ED6-7206DDA4FAA3}" destId="{ED74D6FE-702E-40E1-9FCA-49006890CDD3}" srcOrd="0" destOrd="0" presId="urn:microsoft.com/office/officeart/2008/layout/VerticalCurvedList"/>
    <dgm:cxn modelId="{D100D4EB-CB0B-4A43-A321-BEF7B17FE62F}" type="presOf" srcId="{A235E42F-BBD8-497D-B214-FE23610453DD}" destId="{C1D02AEF-2A45-4C3E-B97C-094E3CA8264D}" srcOrd="0" destOrd="0" presId="urn:microsoft.com/office/officeart/2008/layout/VerticalCurvedList"/>
    <dgm:cxn modelId="{6DF6C139-5C95-41D5-A5EA-ADF4EE7961F5}" type="presParOf" srcId="{63AE6BC5-93F5-4205-8DAC-85747EE81D2C}" destId="{18F741D2-4C95-4CC8-A8F3-22C801FBD235}" srcOrd="0" destOrd="0" presId="urn:microsoft.com/office/officeart/2008/layout/VerticalCurvedList"/>
    <dgm:cxn modelId="{574111F1-654C-4F8F-B074-8DC1DC52FCED}" type="presParOf" srcId="{18F741D2-4C95-4CC8-A8F3-22C801FBD235}" destId="{CF4DDB9C-B6B9-4856-BC23-F7ABC9EAF2D4}" srcOrd="0" destOrd="0" presId="urn:microsoft.com/office/officeart/2008/layout/VerticalCurvedList"/>
    <dgm:cxn modelId="{925F5099-83D4-4F41-944D-6480E16E68A8}" type="presParOf" srcId="{CF4DDB9C-B6B9-4856-BC23-F7ABC9EAF2D4}" destId="{4CA020EB-24F2-491D-80E7-210BA08833FF}" srcOrd="0" destOrd="0" presId="urn:microsoft.com/office/officeart/2008/layout/VerticalCurvedList"/>
    <dgm:cxn modelId="{DF5CDE0F-F091-4C93-B02C-66A73A21EF79}" type="presParOf" srcId="{CF4DDB9C-B6B9-4856-BC23-F7ABC9EAF2D4}" destId="{CEE81E3D-02E2-46FA-8779-A9BD9CC4ED41}" srcOrd="1" destOrd="0" presId="urn:microsoft.com/office/officeart/2008/layout/VerticalCurvedList"/>
    <dgm:cxn modelId="{A8F2C8F2-6682-4A94-A995-BEA2B7D4BE49}" type="presParOf" srcId="{CF4DDB9C-B6B9-4856-BC23-F7ABC9EAF2D4}" destId="{1A5DC194-0C7D-4CD0-8F3A-702983604662}" srcOrd="2" destOrd="0" presId="urn:microsoft.com/office/officeart/2008/layout/VerticalCurvedList"/>
    <dgm:cxn modelId="{E351E6A0-7C8F-4ECE-8714-8509F58395C7}" type="presParOf" srcId="{CF4DDB9C-B6B9-4856-BC23-F7ABC9EAF2D4}" destId="{A1C1BD28-2864-48CD-A834-E18637537D6C}" srcOrd="3" destOrd="0" presId="urn:microsoft.com/office/officeart/2008/layout/VerticalCurvedList"/>
    <dgm:cxn modelId="{EE5AA8FB-0D89-4694-BE83-DC0B10546DA6}" type="presParOf" srcId="{18F741D2-4C95-4CC8-A8F3-22C801FBD235}" destId="{ED74D6FE-702E-40E1-9FCA-49006890CDD3}" srcOrd="1" destOrd="0" presId="urn:microsoft.com/office/officeart/2008/layout/VerticalCurvedList"/>
    <dgm:cxn modelId="{83464317-13D4-454B-B4D0-8D3B11DD4707}" type="presParOf" srcId="{18F741D2-4C95-4CC8-A8F3-22C801FBD235}" destId="{4940D1CA-5C1C-46E0-9324-18DEEC965D5A}" srcOrd="2" destOrd="0" presId="urn:microsoft.com/office/officeart/2008/layout/VerticalCurvedList"/>
    <dgm:cxn modelId="{6299FC74-1BAA-4A8B-B243-155C4EE8E65D}" type="presParOf" srcId="{4940D1CA-5C1C-46E0-9324-18DEEC965D5A}" destId="{06F910F3-CE77-46A7-BB0B-94FA66A20782}" srcOrd="0" destOrd="0" presId="urn:microsoft.com/office/officeart/2008/layout/VerticalCurvedList"/>
    <dgm:cxn modelId="{0946B001-4EEE-47C5-B0CD-FB9DFB4136A2}" type="presParOf" srcId="{18F741D2-4C95-4CC8-A8F3-22C801FBD235}" destId="{C5430447-0EE7-4970-9891-3DAD600A7073}" srcOrd="3" destOrd="0" presId="urn:microsoft.com/office/officeart/2008/layout/VerticalCurvedList"/>
    <dgm:cxn modelId="{AD16B2F7-4FE9-4400-B348-8A572548E5D7}" type="presParOf" srcId="{18F741D2-4C95-4CC8-A8F3-22C801FBD235}" destId="{ECC2726A-D9E9-45F3-B42D-4D205F7E90C9}" srcOrd="4" destOrd="0" presId="urn:microsoft.com/office/officeart/2008/layout/VerticalCurvedList"/>
    <dgm:cxn modelId="{3DDD5391-5836-475E-A46C-B3F06C685042}" type="presParOf" srcId="{ECC2726A-D9E9-45F3-B42D-4D205F7E90C9}" destId="{4A4AFE68-53EA-4CC5-A23B-EF2E9D059665}" srcOrd="0" destOrd="0" presId="urn:microsoft.com/office/officeart/2008/layout/VerticalCurvedList"/>
    <dgm:cxn modelId="{3C74710F-951E-404B-87AA-0C384E106772}" type="presParOf" srcId="{18F741D2-4C95-4CC8-A8F3-22C801FBD235}" destId="{C1D02AEF-2A45-4C3E-B97C-094E3CA8264D}" srcOrd="5" destOrd="0" presId="urn:microsoft.com/office/officeart/2008/layout/VerticalCurvedList"/>
    <dgm:cxn modelId="{38D3645E-E42B-4080-9A9B-375114507672}" type="presParOf" srcId="{18F741D2-4C95-4CC8-A8F3-22C801FBD235}" destId="{3820AF5D-E933-4C25-879E-7CFDBA312451}" srcOrd="6" destOrd="0" presId="urn:microsoft.com/office/officeart/2008/layout/VerticalCurvedList"/>
    <dgm:cxn modelId="{3A38FBA2-B660-40F3-9B85-FF34C90D251A}" type="presParOf" srcId="{3820AF5D-E933-4C25-879E-7CFDBA312451}" destId="{F21A6129-CB19-4A84-9BE2-5DDE88C82A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C2EFC-184A-4ED3-9480-162993CA7ECC}">
      <dsp:nvSpPr>
        <dsp:cNvPr id="0" name=""/>
        <dsp:cNvSpPr/>
      </dsp:nvSpPr>
      <dsp:spPr>
        <a:xfrm>
          <a:off x="0" y="590752"/>
          <a:ext cx="11572875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CB33E-6234-44C1-8AA5-C3BBDBF4824F}">
      <dsp:nvSpPr>
        <dsp:cNvPr id="0" name=""/>
        <dsp:cNvSpPr/>
      </dsp:nvSpPr>
      <dsp:spPr>
        <a:xfrm>
          <a:off x="578643" y="44632"/>
          <a:ext cx="8101012" cy="1092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199" tIns="0" rIns="30619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Elevator pitches really work!</a:t>
          </a:r>
        </a:p>
      </dsp:txBody>
      <dsp:txXfrm>
        <a:off x="631962" y="97951"/>
        <a:ext cx="7994374" cy="985602"/>
      </dsp:txXfrm>
    </dsp:sp>
    <dsp:sp modelId="{B8773C8B-81D8-441E-9137-6FA75B56CF09}">
      <dsp:nvSpPr>
        <dsp:cNvPr id="0" name=""/>
        <dsp:cNvSpPr/>
      </dsp:nvSpPr>
      <dsp:spPr>
        <a:xfrm>
          <a:off x="0" y="2269072"/>
          <a:ext cx="11572875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3411674"/>
              <a:satOff val="-17156"/>
              <a:lumOff val="35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0C293-169C-48FC-AD27-5004845B20D4}">
      <dsp:nvSpPr>
        <dsp:cNvPr id="0" name=""/>
        <dsp:cNvSpPr/>
      </dsp:nvSpPr>
      <dsp:spPr>
        <a:xfrm>
          <a:off x="578643" y="1722952"/>
          <a:ext cx="8101012" cy="1092240"/>
        </a:xfrm>
        <a:prstGeom prst="roundRect">
          <a:avLst/>
        </a:prstGeom>
        <a:solidFill>
          <a:schemeClr val="accent5">
            <a:hueOff val="3411674"/>
            <a:satOff val="-17156"/>
            <a:lumOff val="353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199" tIns="0" rIns="30619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Data sharing from OVR to NBS begins in 2004 for MN</a:t>
          </a:r>
        </a:p>
      </dsp:txBody>
      <dsp:txXfrm>
        <a:off x="631962" y="1776271"/>
        <a:ext cx="7994374" cy="985602"/>
      </dsp:txXfrm>
    </dsp:sp>
    <dsp:sp modelId="{604A488B-3E9D-42B6-8F3B-4DEE449801A7}">
      <dsp:nvSpPr>
        <dsp:cNvPr id="0" name=""/>
        <dsp:cNvSpPr/>
      </dsp:nvSpPr>
      <dsp:spPr>
        <a:xfrm>
          <a:off x="0" y="3947392"/>
          <a:ext cx="11572875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6823348"/>
              <a:satOff val="-34312"/>
              <a:lumOff val="70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DF04E-0E7A-454A-B073-4D71247B9DEB}">
      <dsp:nvSpPr>
        <dsp:cNvPr id="0" name=""/>
        <dsp:cNvSpPr/>
      </dsp:nvSpPr>
      <dsp:spPr>
        <a:xfrm>
          <a:off x="578643" y="3401272"/>
          <a:ext cx="8101012" cy="1092240"/>
        </a:xfrm>
        <a:prstGeom prst="roundRect">
          <a:avLst/>
        </a:prstGeom>
        <a:solidFill>
          <a:schemeClr val="accent5">
            <a:hueOff val="6823348"/>
            <a:satOff val="-34312"/>
            <a:lumOff val="706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199" tIns="0" rIns="30619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IDUA: Internal Data Use Authorization 	*</a:t>
          </a:r>
          <a:r>
            <a:rPr lang="en-US" sz="2800" kern="1200" dirty="0"/>
            <a:t>Reviewed, updated every 3 years</a:t>
          </a:r>
        </a:p>
      </dsp:txBody>
      <dsp:txXfrm>
        <a:off x="631962" y="3454591"/>
        <a:ext cx="7994374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FB339-E9FE-4959-907B-019529B944F0}">
      <dsp:nvSpPr>
        <dsp:cNvPr id="0" name=""/>
        <dsp:cNvSpPr/>
      </dsp:nvSpPr>
      <dsp:spPr>
        <a:xfrm rot="5400000">
          <a:off x="-263061" y="264947"/>
          <a:ext cx="1753741" cy="122761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  </a:t>
          </a:r>
        </a:p>
      </dsp:txBody>
      <dsp:txXfrm rot="-5400000">
        <a:off x="1" y="615694"/>
        <a:ext cx="1227618" cy="526123"/>
      </dsp:txXfrm>
    </dsp:sp>
    <dsp:sp modelId="{995824CC-DA51-47A6-8942-C59D3273C11E}">
      <dsp:nvSpPr>
        <dsp:cNvPr id="0" name=""/>
        <dsp:cNvSpPr/>
      </dsp:nvSpPr>
      <dsp:spPr>
        <a:xfrm rot="5400000">
          <a:off x="3382356" y="-2152851"/>
          <a:ext cx="1139931" cy="54494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Required for private and confidential vital event data</a:t>
          </a:r>
        </a:p>
      </dsp:txBody>
      <dsp:txXfrm rot="-5400000">
        <a:off x="1227619" y="57533"/>
        <a:ext cx="5393760" cy="1028637"/>
      </dsp:txXfrm>
    </dsp:sp>
    <dsp:sp modelId="{58EC0D41-9EE7-4724-8762-D31A0E2EE8BB}">
      <dsp:nvSpPr>
        <dsp:cNvPr id="0" name=""/>
        <dsp:cNvSpPr/>
      </dsp:nvSpPr>
      <dsp:spPr>
        <a:xfrm rot="5400000">
          <a:off x="-263061" y="1826178"/>
          <a:ext cx="1753741" cy="1227618"/>
        </a:xfrm>
        <a:prstGeom prst="chevron">
          <a:avLst/>
        </a:prstGeom>
        <a:solidFill>
          <a:schemeClr val="accent5">
            <a:hueOff val="3411674"/>
            <a:satOff val="-17156"/>
            <a:lumOff val="3531"/>
            <a:alphaOff val="0"/>
          </a:schemeClr>
        </a:solidFill>
        <a:ln w="10795" cap="flat" cmpd="sng" algn="ctr">
          <a:solidFill>
            <a:schemeClr val="accent5">
              <a:hueOff val="3411674"/>
              <a:satOff val="-17156"/>
              <a:lumOff val="35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  </a:t>
          </a:r>
        </a:p>
      </dsp:txBody>
      <dsp:txXfrm rot="-5400000">
        <a:off x="1" y="2176925"/>
        <a:ext cx="1227618" cy="526123"/>
      </dsp:txXfrm>
    </dsp:sp>
    <dsp:sp modelId="{BF6DDF46-ECE8-4EA4-9577-5959623B257F}">
      <dsp:nvSpPr>
        <dsp:cNvPr id="0" name=""/>
        <dsp:cNvSpPr/>
      </dsp:nvSpPr>
      <dsp:spPr>
        <a:xfrm rot="5400000">
          <a:off x="3382356" y="-591620"/>
          <a:ext cx="1139931" cy="54494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3411674"/>
              <a:satOff val="-17156"/>
              <a:lumOff val="35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Agency developed a standard template for IDUA’s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Paperless workflow via SharePoint</a:t>
          </a:r>
        </a:p>
      </dsp:txBody>
      <dsp:txXfrm rot="-5400000">
        <a:off x="1227619" y="1618764"/>
        <a:ext cx="5393760" cy="1028637"/>
      </dsp:txXfrm>
    </dsp:sp>
    <dsp:sp modelId="{5880BAA7-50C7-4296-AD44-7C8D8EBD2C36}">
      <dsp:nvSpPr>
        <dsp:cNvPr id="0" name=""/>
        <dsp:cNvSpPr/>
      </dsp:nvSpPr>
      <dsp:spPr>
        <a:xfrm rot="5400000">
          <a:off x="-263061" y="3387409"/>
          <a:ext cx="1753741" cy="1227618"/>
        </a:xfrm>
        <a:prstGeom prst="chevron">
          <a:avLst/>
        </a:prstGeom>
        <a:solidFill>
          <a:schemeClr val="accent5">
            <a:hueOff val="6823348"/>
            <a:satOff val="-34312"/>
            <a:lumOff val="7061"/>
            <a:alphaOff val="0"/>
          </a:schemeClr>
        </a:solidFill>
        <a:ln w="10795" cap="flat" cmpd="sng" algn="ctr">
          <a:solidFill>
            <a:schemeClr val="accent5">
              <a:hueOff val="6823348"/>
              <a:satOff val="-34312"/>
              <a:lumOff val="70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 </a:t>
          </a:r>
        </a:p>
      </dsp:txBody>
      <dsp:txXfrm rot="-5400000">
        <a:off x="1" y="3738156"/>
        <a:ext cx="1227618" cy="526123"/>
      </dsp:txXfrm>
    </dsp:sp>
    <dsp:sp modelId="{B5D9904B-45C9-4827-A6A3-1B2BCF37AA8A}">
      <dsp:nvSpPr>
        <dsp:cNvPr id="0" name=""/>
        <dsp:cNvSpPr/>
      </dsp:nvSpPr>
      <dsp:spPr>
        <a:xfrm rot="5400000">
          <a:off x="3382356" y="969610"/>
          <a:ext cx="1139931" cy="54494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6823348"/>
              <a:satOff val="-34312"/>
              <a:lumOff val="70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IDUA is reviewed and updated every 3 years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Separate process for adding/removing users whose work relies on OVR data</a:t>
          </a:r>
        </a:p>
      </dsp:txBody>
      <dsp:txXfrm rot="-5400000">
        <a:off x="1227619" y="3179995"/>
        <a:ext cx="5393760" cy="1028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3C0DD-52EC-4E7B-8321-54912A90C5B3}">
      <dsp:nvSpPr>
        <dsp:cNvPr id="0" name=""/>
        <dsp:cNvSpPr/>
      </dsp:nvSpPr>
      <dsp:spPr>
        <a:xfrm>
          <a:off x="0" y="3503299"/>
          <a:ext cx="11782424" cy="0"/>
        </a:xfrm>
        <a:prstGeom prst="line">
          <a:avLst/>
        </a:prstGeom>
        <a:noFill/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2FBC7-A3E1-41BE-9A48-FA46AA9642D0}">
      <dsp:nvSpPr>
        <dsp:cNvPr id="0" name=""/>
        <dsp:cNvSpPr/>
      </dsp:nvSpPr>
      <dsp:spPr>
        <a:xfrm>
          <a:off x="0" y="1919416"/>
          <a:ext cx="11782424" cy="0"/>
        </a:xfrm>
        <a:prstGeom prst="line">
          <a:avLst/>
        </a:prstGeom>
        <a:noFill/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518CB-F9B3-4DBE-BD39-FB5DCB83D809}">
      <dsp:nvSpPr>
        <dsp:cNvPr id="0" name=""/>
        <dsp:cNvSpPr/>
      </dsp:nvSpPr>
      <dsp:spPr>
        <a:xfrm>
          <a:off x="0" y="700938"/>
          <a:ext cx="11782424" cy="0"/>
        </a:xfrm>
        <a:prstGeom prst="line">
          <a:avLst/>
        </a:prstGeom>
        <a:noFill/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62544-DB98-4A9F-9C1A-899A041151B5}">
      <dsp:nvSpPr>
        <dsp:cNvPr id="0" name=""/>
        <dsp:cNvSpPr/>
      </dsp:nvSpPr>
      <dsp:spPr>
        <a:xfrm>
          <a:off x="3063430" y="13"/>
          <a:ext cx="8718993" cy="7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  <a:r>
            <a:rPr lang="en-US" sz="2800" b="1" kern="1200" dirty="0"/>
            <a:t>Approximately 70,000 live births annually</a:t>
          </a:r>
        </a:p>
      </dsp:txBody>
      <dsp:txXfrm>
        <a:off x="3063430" y="13"/>
        <a:ext cx="8718993" cy="700925"/>
      </dsp:txXfrm>
    </dsp:sp>
    <dsp:sp modelId="{57C9051B-0F8F-4F44-AC6F-3EC6A082DECE}">
      <dsp:nvSpPr>
        <dsp:cNvPr id="0" name=""/>
        <dsp:cNvSpPr/>
      </dsp:nvSpPr>
      <dsp:spPr>
        <a:xfrm>
          <a:off x="0" y="13"/>
          <a:ext cx="3063430" cy="70092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MN Births</a:t>
          </a:r>
          <a:r>
            <a:rPr lang="en-US" sz="2900" kern="1200" dirty="0"/>
            <a:t>	</a:t>
          </a:r>
        </a:p>
      </dsp:txBody>
      <dsp:txXfrm>
        <a:off x="34222" y="34235"/>
        <a:ext cx="2994986" cy="666703"/>
      </dsp:txXfrm>
    </dsp:sp>
    <dsp:sp modelId="{98C3112F-F9F6-4AC0-835E-83E46CE9A74A}">
      <dsp:nvSpPr>
        <dsp:cNvPr id="0" name=""/>
        <dsp:cNvSpPr/>
      </dsp:nvSpPr>
      <dsp:spPr>
        <a:xfrm>
          <a:off x="0" y="700938"/>
          <a:ext cx="11782424" cy="48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98% of deliveries are at a facility attended by a medical professional</a:t>
          </a:r>
        </a:p>
      </dsp:txBody>
      <dsp:txXfrm>
        <a:off x="0" y="700938"/>
        <a:ext cx="11782424" cy="482505"/>
      </dsp:txXfrm>
    </dsp:sp>
    <dsp:sp modelId="{E7B92094-FB60-4D29-B76E-4567598EF863}">
      <dsp:nvSpPr>
        <dsp:cNvPr id="0" name=""/>
        <dsp:cNvSpPr/>
      </dsp:nvSpPr>
      <dsp:spPr>
        <a:xfrm>
          <a:off x="3133618" y="1274740"/>
          <a:ext cx="8578617" cy="588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 State law requirements</a:t>
          </a:r>
        </a:p>
      </dsp:txBody>
      <dsp:txXfrm>
        <a:off x="3133618" y="1274740"/>
        <a:ext cx="8578617" cy="588427"/>
      </dsp:txXfrm>
    </dsp:sp>
    <dsp:sp modelId="{50301AD0-E6D5-4643-9C5A-615CFAE51B07}">
      <dsp:nvSpPr>
        <dsp:cNvPr id="0" name=""/>
        <dsp:cNvSpPr/>
      </dsp:nvSpPr>
      <dsp:spPr>
        <a:xfrm>
          <a:off x="0" y="1218490"/>
          <a:ext cx="3063430" cy="700925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 </a:t>
          </a:r>
          <a:r>
            <a:rPr lang="en-US" sz="2900" b="1" kern="1200" dirty="0"/>
            <a:t>Registration</a:t>
          </a:r>
        </a:p>
      </dsp:txBody>
      <dsp:txXfrm>
        <a:off x="34222" y="1252712"/>
        <a:ext cx="2994986" cy="666703"/>
      </dsp:txXfrm>
    </dsp:sp>
    <dsp:sp modelId="{CB95FD1C-13E6-483C-940E-BCA9744A96FD}">
      <dsp:nvSpPr>
        <dsp:cNvPr id="0" name=""/>
        <dsp:cNvSpPr/>
      </dsp:nvSpPr>
      <dsp:spPr>
        <a:xfrm>
          <a:off x="0" y="1919416"/>
          <a:ext cx="11782424" cy="84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Births are to be registered within 5 days of the event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Delayed Birth Registration requires OVR review</a:t>
          </a:r>
        </a:p>
      </dsp:txBody>
      <dsp:txXfrm>
        <a:off x="0" y="1919416"/>
        <a:ext cx="11782424" cy="847911"/>
      </dsp:txXfrm>
    </dsp:sp>
    <dsp:sp modelId="{0AA0DCF6-A2BE-4D55-9FF1-056EA18A5A24}">
      <dsp:nvSpPr>
        <dsp:cNvPr id="0" name=""/>
        <dsp:cNvSpPr/>
      </dsp:nvSpPr>
      <dsp:spPr>
        <a:xfrm>
          <a:off x="3063430" y="2855083"/>
          <a:ext cx="8718993" cy="595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Classification varies for birth records &amp; birth data</a:t>
          </a:r>
        </a:p>
      </dsp:txBody>
      <dsp:txXfrm>
        <a:off x="3063430" y="2855083"/>
        <a:ext cx="8718993" cy="595506"/>
      </dsp:txXfrm>
    </dsp:sp>
    <dsp:sp modelId="{6017B45A-C496-41FB-8D55-C33CE5CC25B0}">
      <dsp:nvSpPr>
        <dsp:cNvPr id="0" name=""/>
        <dsp:cNvSpPr/>
      </dsp:nvSpPr>
      <dsp:spPr>
        <a:xfrm>
          <a:off x="0" y="2802374"/>
          <a:ext cx="3063430" cy="70092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Data Classification</a:t>
          </a:r>
        </a:p>
      </dsp:txBody>
      <dsp:txXfrm>
        <a:off x="34222" y="2836596"/>
        <a:ext cx="2994986" cy="666703"/>
      </dsp:txXfrm>
    </dsp:sp>
    <dsp:sp modelId="{5EF05E8F-FB80-4F25-9D61-F0C0257A877A}">
      <dsp:nvSpPr>
        <dsp:cNvPr id="0" name=""/>
        <dsp:cNvSpPr/>
      </dsp:nvSpPr>
      <dsp:spPr>
        <a:xfrm>
          <a:off x="0" y="3503299"/>
          <a:ext cx="11782424" cy="1402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Health Data: pregnancy, delivery, newborn is private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Demographic/legal data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Confidential if the birth is to an unmarried mother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Public if the parents are married</a:t>
          </a:r>
        </a:p>
      </dsp:txBody>
      <dsp:txXfrm>
        <a:off x="0" y="3503299"/>
        <a:ext cx="11782424" cy="1402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49E2-6A89-4259-87E9-4CC0DE39D160}">
      <dsp:nvSpPr>
        <dsp:cNvPr id="0" name=""/>
        <dsp:cNvSpPr/>
      </dsp:nvSpPr>
      <dsp:spPr>
        <a:xfrm rot="5400000">
          <a:off x="6652438" y="-3554533"/>
          <a:ext cx="1458262" cy="857162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MN uses the standard U.S. Birth Certificate data elements established by the CDC National Center for Health Statistics (latest revision 2003) with a few state-specific data items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MN vital records collects several different data items related to the parents, newborn, pregnancy, and delivery</a:t>
          </a:r>
        </a:p>
      </dsp:txBody>
      <dsp:txXfrm rot="-5400000">
        <a:off x="3095759" y="73332"/>
        <a:ext cx="8500435" cy="1315890"/>
      </dsp:txXfrm>
    </dsp:sp>
    <dsp:sp modelId="{070ECD4D-8C56-461A-831B-610623F27DC4}">
      <dsp:nvSpPr>
        <dsp:cNvPr id="0" name=""/>
        <dsp:cNvSpPr/>
      </dsp:nvSpPr>
      <dsp:spPr>
        <a:xfrm>
          <a:off x="744" y="36215"/>
          <a:ext cx="3095014" cy="13901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/>
            <a:t>What</a:t>
          </a:r>
          <a:r>
            <a:rPr lang="en-US" sz="5300" kern="1200" dirty="0"/>
            <a:t>	</a:t>
          </a:r>
        </a:p>
      </dsp:txBody>
      <dsp:txXfrm>
        <a:off x="68604" y="104075"/>
        <a:ext cx="2959294" cy="1254404"/>
      </dsp:txXfrm>
    </dsp:sp>
    <dsp:sp modelId="{92E34A8A-FC19-409C-BA43-0478EA1ED9C8}">
      <dsp:nvSpPr>
        <dsp:cNvPr id="0" name=""/>
        <dsp:cNvSpPr/>
      </dsp:nvSpPr>
      <dsp:spPr>
        <a:xfrm rot="5400000">
          <a:off x="6538450" y="-1896185"/>
          <a:ext cx="1692237" cy="8544439"/>
        </a:xfrm>
        <a:prstGeom prst="round2SameRect">
          <a:avLst/>
        </a:prstGeom>
        <a:solidFill>
          <a:schemeClr val="accent2">
            <a:tint val="40000"/>
            <a:alpha val="90000"/>
            <a:hueOff val="3332319"/>
            <a:satOff val="-3489"/>
            <a:lumOff val="-525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3332319"/>
              <a:satOff val="-3489"/>
              <a:lumOff val="-5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The woman who gives birth (mother) completes a “worksheet” at the hospital for demographic and legal information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Hospital birth registrars collect health data from medical records for the mother and newborn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The midwife or parent registering the birth occurring outside of a birthing facility must contact OVR</a:t>
          </a:r>
        </a:p>
      </dsp:txBody>
      <dsp:txXfrm rot="-5400000">
        <a:off x="3112349" y="1612524"/>
        <a:ext cx="8461831" cy="1527021"/>
      </dsp:txXfrm>
    </dsp:sp>
    <dsp:sp modelId="{8AF16030-6974-48DE-BCBD-C25C0ADE3CCA}">
      <dsp:nvSpPr>
        <dsp:cNvPr id="0" name=""/>
        <dsp:cNvSpPr/>
      </dsp:nvSpPr>
      <dsp:spPr>
        <a:xfrm>
          <a:off x="744" y="1680971"/>
          <a:ext cx="3111605" cy="1390124"/>
        </a:xfrm>
        <a:prstGeom prst="roundRect">
          <a:avLst/>
        </a:prstGeom>
        <a:solidFill>
          <a:schemeClr val="accent2">
            <a:hueOff val="3291153"/>
            <a:satOff val="14799"/>
            <a:lumOff val="-470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/>
            <a:t>Who</a:t>
          </a:r>
          <a:r>
            <a:rPr lang="en-US" sz="5300" kern="1200" dirty="0"/>
            <a:t>	</a:t>
          </a:r>
        </a:p>
      </dsp:txBody>
      <dsp:txXfrm>
        <a:off x="68604" y="1748831"/>
        <a:ext cx="2975885" cy="1254404"/>
      </dsp:txXfrm>
    </dsp:sp>
    <dsp:sp modelId="{38EEB2A6-4F9D-4F27-A06C-851E3F0BCC8B}">
      <dsp:nvSpPr>
        <dsp:cNvPr id="0" name=""/>
        <dsp:cNvSpPr/>
      </dsp:nvSpPr>
      <dsp:spPr>
        <a:xfrm rot="5400000">
          <a:off x="6700278" y="-247406"/>
          <a:ext cx="1427546" cy="8505678"/>
        </a:xfrm>
        <a:prstGeom prst="round2SameRect">
          <a:avLst/>
        </a:prstGeom>
        <a:solidFill>
          <a:schemeClr val="accent2">
            <a:tint val="40000"/>
            <a:alpha val="90000"/>
            <a:hueOff val="6664637"/>
            <a:satOff val="-6979"/>
            <a:lumOff val="-105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6664637"/>
              <a:satOff val="-6979"/>
              <a:lumOff val="-10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Hospital birth registrars enter the data into the electronic birth registration system 24/7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Home births unattended by a health professional are filed by OVR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Birth records are “filed”, assigned a number, and available immediately after the data entry is finalized</a:t>
          </a:r>
        </a:p>
      </dsp:txBody>
      <dsp:txXfrm rot="-5400000">
        <a:off x="3161213" y="3361346"/>
        <a:ext cx="8435991" cy="1288172"/>
      </dsp:txXfrm>
    </dsp:sp>
    <dsp:sp modelId="{3105AF3B-0AD0-43FA-99A7-7665424F6988}">
      <dsp:nvSpPr>
        <dsp:cNvPr id="0" name=""/>
        <dsp:cNvSpPr/>
      </dsp:nvSpPr>
      <dsp:spPr>
        <a:xfrm>
          <a:off x="744" y="3310370"/>
          <a:ext cx="3160468" cy="1390124"/>
        </a:xfrm>
        <a:prstGeom prst="roundRect">
          <a:avLst/>
        </a:prstGeom>
        <a:solidFill>
          <a:schemeClr val="accent2">
            <a:hueOff val="6582307"/>
            <a:satOff val="29598"/>
            <a:lumOff val="-941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/>
            <a:t>How</a:t>
          </a:r>
          <a:r>
            <a:rPr lang="en-US" sz="5300" kern="1200" dirty="0"/>
            <a:t>	</a:t>
          </a:r>
        </a:p>
      </dsp:txBody>
      <dsp:txXfrm>
        <a:off x="68604" y="3378230"/>
        <a:ext cx="3024748" cy="1254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9CED3-BA34-4F1C-951B-64199F04C6AB}">
      <dsp:nvSpPr>
        <dsp:cNvPr id="0" name=""/>
        <dsp:cNvSpPr/>
      </dsp:nvSpPr>
      <dsp:spPr>
        <a:xfrm>
          <a:off x="0" y="3687547"/>
          <a:ext cx="11591924" cy="0"/>
        </a:xfrm>
        <a:prstGeom prst="line">
          <a:avLst/>
        </a:prstGeom>
        <a:noFill/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EA72D0-386C-4229-8A92-A3AC0CD69020}">
      <dsp:nvSpPr>
        <dsp:cNvPr id="0" name=""/>
        <dsp:cNvSpPr/>
      </dsp:nvSpPr>
      <dsp:spPr>
        <a:xfrm>
          <a:off x="0" y="1858102"/>
          <a:ext cx="11591924" cy="0"/>
        </a:xfrm>
        <a:prstGeom prst="line">
          <a:avLst/>
        </a:prstGeom>
        <a:noFill/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431EA-13F4-4A0C-831E-D92B60D8E760}">
      <dsp:nvSpPr>
        <dsp:cNvPr id="0" name=""/>
        <dsp:cNvSpPr/>
      </dsp:nvSpPr>
      <dsp:spPr>
        <a:xfrm>
          <a:off x="0" y="458963"/>
          <a:ext cx="11591924" cy="0"/>
        </a:xfrm>
        <a:prstGeom prst="line">
          <a:avLst/>
        </a:prstGeom>
        <a:noFill/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EAB71-961F-4D31-91A7-707B79B19DE9}">
      <dsp:nvSpPr>
        <dsp:cNvPr id="0" name=""/>
        <dsp:cNvSpPr/>
      </dsp:nvSpPr>
      <dsp:spPr>
        <a:xfrm>
          <a:off x="3013900" y="274"/>
          <a:ext cx="8578024" cy="458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013900" y="274"/>
        <a:ext cx="8578024" cy="458688"/>
      </dsp:txXfrm>
    </dsp:sp>
    <dsp:sp modelId="{B9750960-E587-4832-9808-CA8C13A3C2C3}">
      <dsp:nvSpPr>
        <dsp:cNvPr id="0" name=""/>
        <dsp:cNvSpPr/>
      </dsp:nvSpPr>
      <dsp:spPr>
        <a:xfrm>
          <a:off x="0" y="274"/>
          <a:ext cx="3013900" cy="458688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MN Deaths</a:t>
          </a:r>
          <a:r>
            <a:rPr lang="en-US" sz="2400" kern="1200" dirty="0"/>
            <a:t>	</a:t>
          </a:r>
        </a:p>
      </dsp:txBody>
      <dsp:txXfrm>
        <a:off x="22395" y="22669"/>
        <a:ext cx="2969110" cy="436293"/>
      </dsp:txXfrm>
    </dsp:sp>
    <dsp:sp modelId="{35BE2481-084C-4C29-B407-58653F1085BD}">
      <dsp:nvSpPr>
        <dsp:cNvPr id="0" name=""/>
        <dsp:cNvSpPr/>
      </dsp:nvSpPr>
      <dsp:spPr>
        <a:xfrm>
          <a:off x="0" y="458963"/>
          <a:ext cx="11591924" cy="917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About 45,000 deaths annually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Approximately 260 infant deaths annually</a:t>
          </a:r>
        </a:p>
      </dsp:txBody>
      <dsp:txXfrm>
        <a:off x="0" y="458963"/>
        <a:ext cx="11591924" cy="917515"/>
      </dsp:txXfrm>
    </dsp:sp>
    <dsp:sp modelId="{866B8171-3EF8-4F8E-8C36-8EA3DA3F0548}">
      <dsp:nvSpPr>
        <dsp:cNvPr id="0" name=""/>
        <dsp:cNvSpPr/>
      </dsp:nvSpPr>
      <dsp:spPr>
        <a:xfrm>
          <a:off x="3013900" y="1399413"/>
          <a:ext cx="8578024" cy="458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013900" y="1399413"/>
        <a:ext cx="8578024" cy="458688"/>
      </dsp:txXfrm>
    </dsp:sp>
    <dsp:sp modelId="{4046DAC0-7F13-400A-8797-BD15F5A80AA3}">
      <dsp:nvSpPr>
        <dsp:cNvPr id="0" name=""/>
        <dsp:cNvSpPr/>
      </dsp:nvSpPr>
      <dsp:spPr>
        <a:xfrm>
          <a:off x="0" y="1380901"/>
          <a:ext cx="3013900" cy="45868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Registration</a:t>
          </a:r>
          <a:r>
            <a:rPr lang="en-US" sz="2400" kern="1200" dirty="0"/>
            <a:t>	</a:t>
          </a:r>
        </a:p>
      </dsp:txBody>
      <dsp:txXfrm>
        <a:off x="22395" y="1403296"/>
        <a:ext cx="2969110" cy="436293"/>
      </dsp:txXfrm>
    </dsp:sp>
    <dsp:sp modelId="{40A058DA-B7F3-4D5B-AA93-18F3A6DAF392}">
      <dsp:nvSpPr>
        <dsp:cNvPr id="0" name=""/>
        <dsp:cNvSpPr/>
      </dsp:nvSpPr>
      <dsp:spPr>
        <a:xfrm>
          <a:off x="0" y="1858102"/>
          <a:ext cx="11591924" cy="1347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State law requires fact of death be registered within five days of the event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Cause of death on non-natural deaths could take up to six months to finalize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Vital records staff monitor death records and follow-up with funeral homes and certifiers</a:t>
          </a:r>
        </a:p>
      </dsp:txBody>
      <dsp:txXfrm>
        <a:off x="0" y="1858102"/>
        <a:ext cx="11591924" cy="1347821"/>
      </dsp:txXfrm>
    </dsp:sp>
    <dsp:sp modelId="{5E19B5B1-7E47-434E-B3CE-77CFC3AADAA5}">
      <dsp:nvSpPr>
        <dsp:cNvPr id="0" name=""/>
        <dsp:cNvSpPr/>
      </dsp:nvSpPr>
      <dsp:spPr>
        <a:xfrm>
          <a:off x="3013900" y="3228858"/>
          <a:ext cx="8578024" cy="458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</a:t>
          </a:r>
        </a:p>
      </dsp:txBody>
      <dsp:txXfrm>
        <a:off x="3013900" y="3228858"/>
        <a:ext cx="8578024" cy="458688"/>
      </dsp:txXfrm>
    </dsp:sp>
    <dsp:sp modelId="{73419ED4-FBF5-4564-889A-22BB0C445C28}">
      <dsp:nvSpPr>
        <dsp:cNvPr id="0" name=""/>
        <dsp:cNvSpPr/>
      </dsp:nvSpPr>
      <dsp:spPr>
        <a:xfrm>
          <a:off x="0" y="3228858"/>
          <a:ext cx="3013900" cy="458688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Classification</a:t>
          </a:r>
          <a:r>
            <a:rPr lang="en-US" sz="2800" kern="1200" dirty="0"/>
            <a:t>	</a:t>
          </a:r>
        </a:p>
      </dsp:txBody>
      <dsp:txXfrm>
        <a:off x="22395" y="3251253"/>
        <a:ext cx="2969110" cy="436293"/>
      </dsp:txXfrm>
    </dsp:sp>
    <dsp:sp modelId="{40C30A83-8259-4826-B1EE-FEB866192721}">
      <dsp:nvSpPr>
        <dsp:cNvPr id="0" name=""/>
        <dsp:cNvSpPr/>
      </dsp:nvSpPr>
      <dsp:spPr>
        <a:xfrm>
          <a:off x="0" y="3687547"/>
          <a:ext cx="11591924" cy="917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Data classification for mortality records is public</a:t>
          </a:r>
        </a:p>
      </dsp:txBody>
      <dsp:txXfrm>
        <a:off x="0" y="3687547"/>
        <a:ext cx="11591924" cy="9175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A6EC5-40B0-49B6-8315-95766FEC68BB}">
      <dsp:nvSpPr>
        <dsp:cNvPr id="0" name=""/>
        <dsp:cNvSpPr/>
      </dsp:nvSpPr>
      <dsp:spPr>
        <a:xfrm>
          <a:off x="3643" y="29919"/>
          <a:ext cx="3552229" cy="9378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latin typeface="Calibri" panose="020F0502020204030204" pitchFamily="34" charset="0"/>
              <a:ea typeface="League Spartan" charset="0"/>
              <a:cs typeface="Calibri" panose="020F0502020204030204" pitchFamily="34" charset="0"/>
            </a:rPr>
            <a:t>Why Do we Match?</a:t>
          </a:r>
          <a:endParaRPr lang="en-US" sz="2600" kern="1200" dirty="0"/>
        </a:p>
      </dsp:txBody>
      <dsp:txXfrm>
        <a:off x="3643" y="29919"/>
        <a:ext cx="3552229" cy="937825"/>
      </dsp:txXfrm>
    </dsp:sp>
    <dsp:sp modelId="{BC6DB670-92CF-4FEC-976E-8EF8625C9420}">
      <dsp:nvSpPr>
        <dsp:cNvPr id="0" name=""/>
        <dsp:cNvSpPr/>
      </dsp:nvSpPr>
      <dsp:spPr>
        <a:xfrm>
          <a:off x="3643" y="967745"/>
          <a:ext cx="3552229" cy="369339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 dirty="0"/>
            <a:t>To ensure every baby born in MN has  newborn screening completed or document a family’s refusal of screening</a:t>
          </a:r>
          <a:endParaRPr lang="en-US" sz="2600" kern="1200" dirty="0"/>
        </a:p>
      </dsp:txBody>
      <dsp:txXfrm>
        <a:off x="3643" y="967745"/>
        <a:ext cx="3552229" cy="3693397"/>
      </dsp:txXfrm>
    </dsp:sp>
    <dsp:sp modelId="{E401F400-0B01-4FFC-9E2D-70F83CED3ADA}">
      <dsp:nvSpPr>
        <dsp:cNvPr id="0" name=""/>
        <dsp:cNvSpPr/>
      </dsp:nvSpPr>
      <dsp:spPr>
        <a:xfrm>
          <a:off x="4053185" y="29919"/>
          <a:ext cx="3552229" cy="9378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Calibri" panose="020F0502020204030204" pitchFamily="34" charset="0"/>
              <a:ea typeface="League Spartan" charset="0"/>
              <a:cs typeface="Calibri" panose="020F0502020204030204" pitchFamily="34" charset="0"/>
            </a:rPr>
            <a:t>When &amp; What Do We Get?</a:t>
          </a:r>
          <a:endParaRPr lang="en-US" sz="2600" kern="1200" dirty="0"/>
        </a:p>
      </dsp:txBody>
      <dsp:txXfrm>
        <a:off x="4053185" y="29919"/>
        <a:ext cx="3552229" cy="937825"/>
      </dsp:txXfrm>
    </dsp:sp>
    <dsp:sp modelId="{548E6ACD-07A6-4E7C-8CE8-6E1D37696111}">
      <dsp:nvSpPr>
        <dsp:cNvPr id="0" name=""/>
        <dsp:cNvSpPr/>
      </dsp:nvSpPr>
      <dsp:spPr>
        <a:xfrm>
          <a:off x="4053185" y="967745"/>
          <a:ext cx="3552229" cy="369339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 dirty="0"/>
            <a:t>MN has been matching birth certificates to blood spot specimens since 2004</a:t>
          </a:r>
          <a:endParaRPr lang="en-US" sz="2600" kern="1200" dirty="0"/>
        </a:p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 dirty="0"/>
            <a:t>We request 86 data fields per vital record for blood spot specimens</a:t>
          </a:r>
          <a:endParaRPr lang="en-US" sz="2600" kern="1200" dirty="0"/>
        </a:p>
      </dsp:txBody>
      <dsp:txXfrm>
        <a:off x="4053185" y="967745"/>
        <a:ext cx="3552229" cy="3693397"/>
      </dsp:txXfrm>
    </dsp:sp>
    <dsp:sp modelId="{CC51E5F7-380F-4652-BA44-B7A1C2F033FD}">
      <dsp:nvSpPr>
        <dsp:cNvPr id="0" name=""/>
        <dsp:cNvSpPr/>
      </dsp:nvSpPr>
      <dsp:spPr>
        <a:xfrm>
          <a:off x="8102727" y="29919"/>
          <a:ext cx="3552229" cy="9378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Calibri" panose="020F0502020204030204" pitchFamily="34" charset="0"/>
              <a:ea typeface="League Spartan" charset="0"/>
              <a:cs typeface="Calibri" panose="020F0502020204030204" pitchFamily="34" charset="0"/>
            </a:rPr>
            <a:t>How Do We Get It? </a:t>
          </a:r>
          <a:endParaRPr lang="en-US" sz="2600" kern="1200" dirty="0"/>
        </a:p>
      </dsp:txBody>
      <dsp:txXfrm>
        <a:off x="8102727" y="29919"/>
        <a:ext cx="3552229" cy="937825"/>
      </dsp:txXfrm>
    </dsp:sp>
    <dsp:sp modelId="{75A76412-F669-424C-A34A-5BF8022C81F9}">
      <dsp:nvSpPr>
        <dsp:cNvPr id="0" name=""/>
        <dsp:cNvSpPr/>
      </dsp:nvSpPr>
      <dsp:spPr>
        <a:xfrm>
          <a:off x="8102727" y="967745"/>
          <a:ext cx="3552229" cy="369339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 dirty="0"/>
            <a:t>A .csv file is sent from OVR to the MDH Data Exchange Monday – Friday.</a:t>
          </a:r>
          <a:endParaRPr lang="en-US" sz="2600" kern="1200" dirty="0"/>
        </a:p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 dirty="0"/>
            <a:t>The MDH Data Exchange sends the file to our LIMS vendor, </a:t>
          </a:r>
          <a:r>
            <a:rPr lang="en-US" sz="2600" b="1" kern="1200" dirty="0" err="1"/>
            <a:t>Natus</a:t>
          </a:r>
          <a:r>
            <a:rPr lang="en-US" sz="2600" b="1" kern="1200" dirty="0"/>
            <a:t> Medical Inc</a:t>
          </a:r>
          <a:r>
            <a:rPr lang="en-US" sz="2600" kern="1200" dirty="0"/>
            <a:t>.</a:t>
          </a:r>
        </a:p>
      </dsp:txBody>
      <dsp:txXfrm>
        <a:off x="8102727" y="967745"/>
        <a:ext cx="3552229" cy="36933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94FAC-BFCB-44BD-B997-062F5A5C3BDB}">
      <dsp:nvSpPr>
        <dsp:cNvPr id="0" name=""/>
        <dsp:cNvSpPr/>
      </dsp:nvSpPr>
      <dsp:spPr>
        <a:xfrm rot="5400000">
          <a:off x="926700" y="1359000"/>
          <a:ext cx="1126523" cy="12825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FA25DCC-DD32-4290-8645-C99F9246CB7D}">
      <dsp:nvSpPr>
        <dsp:cNvPr id="0" name=""/>
        <dsp:cNvSpPr/>
      </dsp:nvSpPr>
      <dsp:spPr>
        <a:xfrm>
          <a:off x="61908" y="32401"/>
          <a:ext cx="1896402" cy="132742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File Uploaded </a:t>
          </a:r>
          <a:r>
            <a:rPr lang="en-US" sz="1800" b="1" kern="1200" dirty="0"/>
            <a:t>(Monday- Friday)</a:t>
          </a:r>
        </a:p>
      </dsp:txBody>
      <dsp:txXfrm>
        <a:off x="126719" y="97212"/>
        <a:ext cx="1766780" cy="1197798"/>
      </dsp:txXfrm>
    </dsp:sp>
    <dsp:sp modelId="{DA24D0CB-86F9-4ED2-8F8D-2D5E4F7CC076}">
      <dsp:nvSpPr>
        <dsp:cNvPr id="0" name=""/>
        <dsp:cNvSpPr/>
      </dsp:nvSpPr>
      <dsp:spPr>
        <a:xfrm>
          <a:off x="2024840" y="118134"/>
          <a:ext cx="6388963" cy="842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Automatic Match Upon Upload based on Infant DOB, Time of Birth, Mother’s Last Name and Mother’s First Name</a:t>
          </a:r>
        </a:p>
      </dsp:txBody>
      <dsp:txXfrm>
        <a:off x="2024840" y="118134"/>
        <a:ext cx="6388963" cy="842789"/>
      </dsp:txXfrm>
    </dsp:sp>
    <dsp:sp modelId="{125E0F92-B00D-481D-B981-A575FA7B8852}">
      <dsp:nvSpPr>
        <dsp:cNvPr id="0" name=""/>
        <dsp:cNvSpPr/>
      </dsp:nvSpPr>
      <dsp:spPr>
        <a:xfrm rot="5400000">
          <a:off x="2596540" y="2888602"/>
          <a:ext cx="1126523" cy="12825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7350286"/>
            <a:satOff val="26972"/>
            <a:lumOff val="1759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0206ABB-A6D5-4458-9521-CA42C55E6D4C}">
      <dsp:nvSpPr>
        <dsp:cNvPr id="0" name=""/>
        <dsp:cNvSpPr/>
      </dsp:nvSpPr>
      <dsp:spPr>
        <a:xfrm>
          <a:off x="2231658" y="1499559"/>
          <a:ext cx="1896402" cy="1327420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Possible Outcomes</a:t>
          </a:r>
        </a:p>
      </dsp:txBody>
      <dsp:txXfrm>
        <a:off x="2296469" y="1564370"/>
        <a:ext cx="1766780" cy="1197798"/>
      </dsp:txXfrm>
    </dsp:sp>
    <dsp:sp modelId="{D3D995AE-AE83-4D6D-A1F4-E775E49A3776}">
      <dsp:nvSpPr>
        <dsp:cNvPr id="0" name=""/>
        <dsp:cNvSpPr/>
      </dsp:nvSpPr>
      <dsp:spPr>
        <a:xfrm>
          <a:off x="4318338" y="1365249"/>
          <a:ext cx="7397411" cy="127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Match is found: data available on the vital record tab of patient record.</a:t>
          </a: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Match is not found: goes in the un-matched log</a:t>
          </a:r>
        </a:p>
      </dsp:txBody>
      <dsp:txXfrm>
        <a:off x="4318338" y="1365249"/>
        <a:ext cx="7397411" cy="1270010"/>
      </dsp:txXfrm>
    </dsp:sp>
    <dsp:sp modelId="{FA59088E-1F09-4EE6-97CC-D33F9160A97D}">
      <dsp:nvSpPr>
        <dsp:cNvPr id="0" name=""/>
        <dsp:cNvSpPr/>
      </dsp:nvSpPr>
      <dsp:spPr>
        <a:xfrm>
          <a:off x="3947010" y="3121384"/>
          <a:ext cx="1896402" cy="1327420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No Match Found</a:t>
          </a:r>
        </a:p>
      </dsp:txBody>
      <dsp:txXfrm>
        <a:off x="4011821" y="3186195"/>
        <a:ext cx="1766780" cy="1197798"/>
      </dsp:txXfrm>
    </dsp:sp>
    <dsp:sp modelId="{972A3957-520E-4917-A7F5-AB19BFF54EBB}">
      <dsp:nvSpPr>
        <dsp:cNvPr id="0" name=""/>
        <dsp:cNvSpPr/>
      </dsp:nvSpPr>
      <dsp:spPr>
        <a:xfrm>
          <a:off x="6050208" y="2960353"/>
          <a:ext cx="5561819" cy="1798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Select/de-select matching criteria to find possible matches. </a:t>
          </a: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Case Created: actions are mapped for follow-up</a:t>
          </a:r>
        </a:p>
      </dsp:txBody>
      <dsp:txXfrm>
        <a:off x="6050208" y="2960353"/>
        <a:ext cx="5561819" cy="17981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81E3D-02E2-46FA-8779-A9BD9CC4ED41}">
      <dsp:nvSpPr>
        <dsp:cNvPr id="0" name=""/>
        <dsp:cNvSpPr/>
      </dsp:nvSpPr>
      <dsp:spPr>
        <a:xfrm>
          <a:off x="-5502440" y="-842571"/>
          <a:ext cx="6552416" cy="6552416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4D6FE-702E-40E1-9FCA-49006890CDD3}">
      <dsp:nvSpPr>
        <dsp:cNvPr id="0" name=""/>
        <dsp:cNvSpPr/>
      </dsp:nvSpPr>
      <dsp:spPr>
        <a:xfrm>
          <a:off x="675577" y="330833"/>
          <a:ext cx="11001578" cy="12852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68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Allows for notifications of missing specimen to the birth facility or midwife based on information provided on the birth certificate. Transfer Facility also listed. </a:t>
          </a:r>
        </a:p>
      </dsp:txBody>
      <dsp:txXfrm>
        <a:off x="675577" y="330833"/>
        <a:ext cx="11001578" cy="1285242"/>
      </dsp:txXfrm>
    </dsp:sp>
    <dsp:sp modelId="{06F910F3-CE77-46A7-BB0B-94FA66A20782}">
      <dsp:nvSpPr>
        <dsp:cNvPr id="0" name=""/>
        <dsp:cNvSpPr/>
      </dsp:nvSpPr>
      <dsp:spPr>
        <a:xfrm>
          <a:off x="67168" y="365045"/>
          <a:ext cx="1216818" cy="1216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30447-0EE7-4970-9891-3DAD600A7073}">
      <dsp:nvSpPr>
        <dsp:cNvPr id="0" name=""/>
        <dsp:cNvSpPr/>
      </dsp:nvSpPr>
      <dsp:spPr>
        <a:xfrm>
          <a:off x="1029428" y="1946909"/>
          <a:ext cx="10647728" cy="9734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68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Specimen may be lost in transit, not yet collected (missed). </a:t>
          </a:r>
        </a:p>
      </dsp:txBody>
      <dsp:txXfrm>
        <a:off x="1029428" y="1946909"/>
        <a:ext cx="10647728" cy="973454"/>
      </dsp:txXfrm>
    </dsp:sp>
    <dsp:sp modelId="{4A4AFE68-53EA-4CC5-A23B-EF2E9D059665}">
      <dsp:nvSpPr>
        <dsp:cNvPr id="0" name=""/>
        <dsp:cNvSpPr/>
      </dsp:nvSpPr>
      <dsp:spPr>
        <a:xfrm>
          <a:off x="421019" y="1825227"/>
          <a:ext cx="1216818" cy="1216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02AEF-2A45-4C3E-B97C-094E3CA8264D}">
      <dsp:nvSpPr>
        <dsp:cNvPr id="0" name=""/>
        <dsp:cNvSpPr/>
      </dsp:nvSpPr>
      <dsp:spPr>
        <a:xfrm>
          <a:off x="675577" y="3251197"/>
          <a:ext cx="11001578" cy="12852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68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700" kern="1200" dirty="0"/>
            <a:t>Complete actions/close case: infant expired before collection, family refused screening, screening done elsewhere.  </a:t>
          </a:r>
        </a:p>
        <a:p>
          <a:pPr marL="0"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675577" y="3251197"/>
        <a:ext cx="11001578" cy="1285242"/>
      </dsp:txXfrm>
    </dsp:sp>
    <dsp:sp modelId="{F21A6129-CB19-4A84-9BE2-5DDE88C82A4A}">
      <dsp:nvSpPr>
        <dsp:cNvPr id="0" name=""/>
        <dsp:cNvSpPr/>
      </dsp:nvSpPr>
      <dsp:spPr>
        <a:xfrm>
          <a:off x="67168" y="3285409"/>
          <a:ext cx="1216818" cy="1216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9/15/2021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fields: race can be more than 1 field.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65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7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3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94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8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73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>
              <a:spcBef>
                <a:spcPts val="6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1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75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6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304800" y="5505450"/>
            <a:ext cx="11582400" cy="819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7" name="Footer"/>
          <p:cNvSpPr txBox="1">
            <a:spLocks/>
          </p:cNvSpPr>
          <p:nvPr userDrawn="1"/>
        </p:nvSpPr>
        <p:spPr>
          <a:xfrm>
            <a:off x="2027074" y="6367781"/>
            <a:ext cx="824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i="0" kern="1200" cap="all" spc="1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Protecting, maintaining and improving the health of all </a:t>
            </a:r>
            <a:r>
              <a:rPr lang="en-US" sz="1000" dirty="0" err="1"/>
              <a:t>minnesotans</a:t>
            </a:r>
            <a:endParaRPr lang="en-US" sz="1000" dirty="0"/>
          </a:p>
        </p:txBody>
      </p:sp>
      <p:sp>
        <p:nvSpPr>
          <p:cNvPr id="9" name="Rectangle 1" descr="&quot;&quot;"/>
          <p:cNvSpPr/>
          <p:nvPr userDrawn="1"/>
        </p:nvSpPr>
        <p:spPr bwMode="black">
          <a:xfrm rot="10800000">
            <a:off x="3048" y="4235956"/>
            <a:ext cx="12188952" cy="1216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2" descr="&quot;&quot;"/>
          <p:cNvSpPr>
            <a:spLocks noGrp="1"/>
          </p:cNvSpPr>
          <p:nvPr userDrawn="1">
            <p:ph type="ctrTitle" hasCustomPrompt="1"/>
          </p:nvPr>
        </p:nvSpPr>
        <p:spPr bwMode="auto">
          <a:xfrm>
            <a:off x="304800" y="4235955"/>
            <a:ext cx="11582400" cy="1216153"/>
          </a:xfrm>
          <a:noFill/>
          <a:ln>
            <a:noFill/>
          </a:ln>
        </p:spPr>
        <p:txBody>
          <a:bodyPr wrap="square" lIns="182880" tIns="91440" rIns="182880" bIns="91440" anchor="ctr">
            <a:normAutofit/>
          </a:bodyPr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0" name="Picture 9" descr="Mnnesota Department of Health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423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799" y="4309353"/>
            <a:ext cx="11582399" cy="152724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contact information</a:t>
            </a:r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Minnesota Department of Health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17" y="-189954"/>
            <a:ext cx="12213217" cy="1570469"/>
          </a:xfrm>
          <a:prstGeom prst="rect">
            <a:avLst/>
          </a:prstGeom>
        </p:spPr>
      </p:pic>
      <p:sp>
        <p:nvSpPr>
          <p:cNvPr id="14" name="Footer"/>
          <p:cNvSpPr txBox="1">
            <a:spLocks/>
          </p:cNvSpPr>
          <p:nvPr userDrawn="1"/>
        </p:nvSpPr>
        <p:spPr>
          <a:xfrm>
            <a:off x="2027074" y="6367781"/>
            <a:ext cx="824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i="0" kern="1200" cap="all" spc="1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WWW.</a:t>
            </a:r>
            <a:r>
              <a:rPr lang="en-US" sz="1000" baseline="0" dirty="0"/>
              <a:t>HEALTH.MN.GOV</a:t>
            </a:r>
            <a:endParaRPr lang="en-US" sz="1000" dirty="0"/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304800" y="3093328"/>
            <a:ext cx="11582400" cy="1216025"/>
          </a:xfrm>
          <a:noFill/>
        </p:spPr>
        <p:txBody>
          <a:bodyPr lIns="0" rIns="0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thank you text.</a:t>
            </a:r>
          </a:p>
        </p:txBody>
      </p:sp>
      <p:pic>
        <p:nvPicPr>
          <p:cNvPr id="7" name="MDH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0" y="6399063"/>
            <a:ext cx="1590752" cy="2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 / 1 row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3430" y="-8887"/>
            <a:ext cx="12195430" cy="1344168"/>
            <a:chOff x="-3430" y="-8887"/>
            <a:chExt cx="12195430" cy="1344168"/>
          </a:xfrm>
        </p:grpSpPr>
        <p:sp>
          <p:nvSpPr>
            <p:cNvPr id="9" name="Rectangle 1" descr="&quot;&quot;"/>
            <p:cNvSpPr/>
            <p:nvPr userDrawn="1"/>
          </p:nvSpPr>
          <p:spPr bwMode="black">
            <a:xfrm>
              <a:off x="1337308" y="-128"/>
              <a:ext cx="10851978" cy="1216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6" descr="&quot;&quot;"/>
            <p:cNvSpPr/>
            <p:nvPr userDrawn="1"/>
          </p:nvSpPr>
          <p:spPr bwMode="auto">
            <a:xfrm>
              <a:off x="1337308" y="1216025"/>
              <a:ext cx="10854692" cy="119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ight Triangle 10" descr="&quot;&quot;"/>
            <p:cNvSpPr/>
            <p:nvPr userDrawn="1"/>
          </p:nvSpPr>
          <p:spPr>
            <a:xfrm rot="16200000">
              <a:off x="-3430" y="-8887"/>
              <a:ext cx="1344168" cy="134416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1334594" y="-1"/>
            <a:ext cx="10552606" cy="1216025"/>
          </a:xfrm>
          <a:noFill/>
        </p:spPr>
        <p:txBody>
          <a:bodyPr lIns="0" rIns="0">
            <a:normAutofit/>
          </a:bodyPr>
          <a:lstStyle>
            <a:lvl1pPr marL="457200" algn="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– 1 col / 1 row w corner fold</a:t>
            </a:r>
          </a:p>
        </p:txBody>
      </p:sp>
      <p:sp>
        <p:nvSpPr>
          <p:cNvPr id="3" name="Content Placeholder 3"/>
          <p:cNvSpPr>
            <a:spLocks noGrp="1"/>
          </p:cNvSpPr>
          <p:nvPr userDrawn="1">
            <p:ph idx="1" hasCustomPrompt="1"/>
          </p:nvPr>
        </p:nvSpPr>
        <p:spPr bwMode="gray">
          <a:xfrm>
            <a:off x="1529542" y="1594624"/>
            <a:ext cx="10357658" cy="4582339"/>
          </a:xfrm>
          <a:noFill/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Add text or click icon to add object</a:t>
            </a:r>
          </a:p>
          <a:p>
            <a:pPr lvl="1"/>
            <a:r>
              <a:rPr lang="en-US" dirty="0" err="1"/>
              <a:t>Lsjkdflksd</a:t>
            </a:r>
            <a:endParaRPr lang="en-US" dirty="0"/>
          </a:p>
          <a:p>
            <a:pPr lvl="2"/>
            <a:r>
              <a:rPr lang="en-US" dirty="0" err="1"/>
              <a:t>Lkjsdlksd</a:t>
            </a:r>
            <a:endParaRPr lang="en-US" dirty="0"/>
          </a:p>
          <a:p>
            <a:pPr lvl="3"/>
            <a:r>
              <a:rPr lang="en-US" dirty="0"/>
              <a:t>;</a:t>
            </a:r>
            <a:r>
              <a:rPr lang="en-US" dirty="0" err="1"/>
              <a:t>kfs;lsd</a:t>
            </a:r>
            <a:endParaRPr lang="en-US" dirty="0"/>
          </a:p>
          <a:p>
            <a:pPr lvl="4"/>
            <a:r>
              <a:rPr lang="en-US" dirty="0" err="1"/>
              <a:t>L;ksdlksd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 userDrawn="1">
            <p:ph type="sldNum" sz="quarter" idx="12"/>
          </p:nvPr>
        </p:nvSpPr>
        <p:spPr bwMode="black">
          <a:xfrm>
            <a:off x="10425426" y="632460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MDH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0" y="6399063"/>
            <a:ext cx="1590752" cy="2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75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4833197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Rectangle 1" descr="&quot;&quot;"/>
          <p:cNvSpPr/>
          <p:nvPr userDrawn="1"/>
        </p:nvSpPr>
        <p:spPr bwMode="black">
          <a:xfrm rot="10800000">
            <a:off x="3048" y="4952455"/>
            <a:ext cx="12188952" cy="1216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16" descr="&quot;&quot;"/>
          <p:cNvSpPr/>
          <p:nvPr userDrawn="1"/>
        </p:nvSpPr>
        <p:spPr bwMode="auto">
          <a:xfrm rot="10800000">
            <a:off x="0" y="4833198"/>
            <a:ext cx="12192000" cy="119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7"/>
          <p:cNvSpPr>
            <a:spLocks noGrp="1"/>
          </p:cNvSpPr>
          <p:nvPr userDrawn="1">
            <p:ph type="sldNum" sz="quarter" idx="16"/>
          </p:nvPr>
        </p:nvSpPr>
        <p:spPr bwMode="black">
          <a:xfrm>
            <a:off x="10425426" y="632460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2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312420" y="4952456"/>
            <a:ext cx="11574780" cy="1216152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4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0" name="MDH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0" y="6399063"/>
            <a:ext cx="1590752" cy="2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/ 1 row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&quot;&quot;"/>
          <p:cNvGrpSpPr/>
          <p:nvPr userDrawn="1"/>
        </p:nvGrpSpPr>
        <p:grpSpPr>
          <a:xfrm>
            <a:off x="0" y="-128"/>
            <a:ext cx="12192000" cy="1335409"/>
            <a:chOff x="0" y="-128"/>
            <a:chExt cx="12192000" cy="1335409"/>
          </a:xfrm>
        </p:grpSpPr>
        <p:sp>
          <p:nvSpPr>
            <p:cNvPr id="9" name="Rectangle 1" descr="&quot;&quot;"/>
            <p:cNvSpPr/>
            <p:nvPr userDrawn="1"/>
          </p:nvSpPr>
          <p:spPr bwMode="black">
            <a:xfrm>
              <a:off x="0" y="-128"/>
              <a:ext cx="12188952" cy="1216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6" descr="&quot;&quot;"/>
            <p:cNvSpPr/>
            <p:nvPr userDrawn="1"/>
          </p:nvSpPr>
          <p:spPr bwMode="auto">
            <a:xfrm>
              <a:off x="0" y="1216025"/>
              <a:ext cx="12192000" cy="119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0" y="-1"/>
            <a:ext cx="11887200" cy="1216025"/>
          </a:xfrm>
          <a:noFill/>
        </p:spPr>
        <p:txBody>
          <a:bodyPr lIns="0" rIns="0">
            <a:normAutofit/>
          </a:bodyPr>
          <a:lstStyle>
            <a:lvl1pPr marL="457200" algn="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– 1 col / 1 row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 bwMode="gray">
          <a:xfrm>
            <a:off x="1529542" y="1594624"/>
            <a:ext cx="10357658" cy="4582339"/>
          </a:xfrm>
          <a:noFill/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Add text or click icon to add object</a:t>
            </a:r>
          </a:p>
          <a:p>
            <a:pPr lvl="1"/>
            <a:r>
              <a:rPr lang="en-US" dirty="0" err="1"/>
              <a:t>Lsjkdflksd</a:t>
            </a:r>
            <a:endParaRPr lang="en-US" dirty="0"/>
          </a:p>
          <a:p>
            <a:pPr lvl="2"/>
            <a:r>
              <a:rPr lang="en-US" dirty="0" err="1"/>
              <a:t>Lkjsdlksd</a:t>
            </a:r>
            <a:endParaRPr lang="en-US" dirty="0"/>
          </a:p>
          <a:p>
            <a:pPr lvl="3"/>
            <a:r>
              <a:rPr lang="en-US" dirty="0"/>
              <a:t>;</a:t>
            </a:r>
            <a:r>
              <a:rPr lang="en-US" dirty="0" err="1"/>
              <a:t>kfs;lsd</a:t>
            </a:r>
            <a:endParaRPr lang="en-US" dirty="0"/>
          </a:p>
          <a:p>
            <a:pPr lvl="4"/>
            <a:r>
              <a:rPr lang="en-US" dirty="0" err="1"/>
              <a:t>L;ksdlksd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10425426" y="632460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MDH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0" y="6399063"/>
            <a:ext cx="1590752" cy="2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/ 2 row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 descr="&quot;&quot;"/>
          <p:cNvGrpSpPr/>
          <p:nvPr userDrawn="1"/>
        </p:nvGrpSpPr>
        <p:grpSpPr>
          <a:xfrm>
            <a:off x="0" y="-128"/>
            <a:ext cx="12192000" cy="1335409"/>
            <a:chOff x="0" y="-128"/>
            <a:chExt cx="12192000" cy="1335409"/>
          </a:xfrm>
        </p:grpSpPr>
        <p:sp>
          <p:nvSpPr>
            <p:cNvPr id="12" name="Rectangle 1" descr="&quot;&quot;"/>
            <p:cNvSpPr/>
            <p:nvPr userDrawn="1"/>
          </p:nvSpPr>
          <p:spPr bwMode="black">
            <a:xfrm>
              <a:off x="0" y="-128"/>
              <a:ext cx="12188952" cy="1216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6" descr="&quot;&quot;"/>
            <p:cNvSpPr/>
            <p:nvPr userDrawn="1"/>
          </p:nvSpPr>
          <p:spPr bwMode="auto">
            <a:xfrm>
              <a:off x="0" y="1216025"/>
              <a:ext cx="12192000" cy="119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0" y="-1"/>
            <a:ext cx="11868150" cy="1216025"/>
          </a:xfrm>
          <a:noFill/>
        </p:spPr>
        <p:txBody>
          <a:bodyPr lIns="0" rIns="0">
            <a:normAutofit/>
          </a:bodyPr>
          <a:lstStyle>
            <a:lvl1pPr algn="r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– 1 col / 2 row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 bwMode="black">
          <a:xfrm>
            <a:off x="10414028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idx="13" hasCustomPrompt="1"/>
          </p:nvPr>
        </p:nvSpPr>
        <p:spPr bwMode="gray">
          <a:xfrm>
            <a:off x="304800" y="4000500"/>
            <a:ext cx="11582400" cy="2171700"/>
          </a:xfrm>
          <a:noFill/>
        </p:spPr>
        <p:txBody>
          <a:bodyPr lIns="182880" tIns="301752" rIns="182880"/>
          <a:lstStyle>
            <a:lvl1pPr marL="571500" indent="-571500">
              <a:buClr>
                <a:schemeClr val="accent3"/>
              </a:buClr>
              <a:buFont typeface="Calibri" panose="020F0502020204030204" pitchFamily="34" charset="0"/>
              <a:buChar char="▪"/>
              <a:defRPr sz="3600"/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4" hasCustomPrompt="1"/>
          </p:nvPr>
        </p:nvSpPr>
        <p:spPr bwMode="gray">
          <a:xfrm>
            <a:off x="304800" y="1610466"/>
            <a:ext cx="11582400" cy="2171700"/>
          </a:xfrm>
          <a:solidFill>
            <a:schemeClr val="bg1">
              <a:lumMod val="95000"/>
            </a:schemeClr>
          </a:solidFill>
        </p:spPr>
        <p:txBody>
          <a:bodyPr lIns="182880" tIns="301752" rIns="182880">
            <a:normAutofit/>
          </a:bodyPr>
          <a:lstStyle>
            <a:lvl1pPr marL="0" indent="0" algn="ctr">
              <a:buClr>
                <a:schemeClr val="accent3"/>
              </a:buClr>
              <a:buFont typeface="Calibri" panose="020F0502020204030204" pitchFamily="34" charset="0"/>
              <a:buNone/>
              <a:defRPr sz="1800" baseline="0"/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icon to insert picture, etc.</a:t>
            </a:r>
          </a:p>
        </p:txBody>
      </p:sp>
      <p:pic>
        <p:nvPicPr>
          <p:cNvPr id="9" name="MDH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0" y="6399063"/>
            <a:ext cx="1590752" cy="2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/ 1 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&quot;&quot;"/>
          <p:cNvGrpSpPr/>
          <p:nvPr userDrawn="1"/>
        </p:nvGrpSpPr>
        <p:grpSpPr>
          <a:xfrm>
            <a:off x="0" y="-128"/>
            <a:ext cx="12192000" cy="1335409"/>
            <a:chOff x="0" y="-128"/>
            <a:chExt cx="12192000" cy="1335409"/>
          </a:xfrm>
        </p:grpSpPr>
        <p:sp>
          <p:nvSpPr>
            <p:cNvPr id="14" name="Rectangle 1" descr="&quot;&quot;"/>
            <p:cNvSpPr/>
            <p:nvPr userDrawn="1"/>
          </p:nvSpPr>
          <p:spPr bwMode="black">
            <a:xfrm>
              <a:off x="0" y="-128"/>
              <a:ext cx="12188952" cy="1216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6" descr="&quot;&quot;"/>
            <p:cNvSpPr/>
            <p:nvPr userDrawn="1"/>
          </p:nvSpPr>
          <p:spPr bwMode="auto">
            <a:xfrm>
              <a:off x="0" y="1216025"/>
              <a:ext cx="12192000" cy="119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0" y="1587"/>
            <a:ext cx="11887200" cy="1216025"/>
          </a:xfrm>
          <a:noFill/>
        </p:spPr>
        <p:txBody>
          <a:bodyPr lIns="0" rIns="0">
            <a:norm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– 2 col / 1 row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10435036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half" idx="2" hasCustomPrompt="1"/>
          </p:nvPr>
        </p:nvSpPr>
        <p:spPr bwMode="gray">
          <a:xfrm>
            <a:off x="6248400" y="1601013"/>
            <a:ext cx="5638800" cy="4571187"/>
          </a:xfrm>
          <a:noFill/>
        </p:spPr>
        <p:txBody>
          <a:bodyPr lIns="182880" tIns="182880" rIns="182880">
            <a:normAutofit/>
          </a:bodyPr>
          <a:lstStyle>
            <a:lvl1pPr>
              <a:defRPr sz="4000"/>
            </a:lvl1pPr>
            <a:lvl2pPr>
              <a:defRPr/>
            </a:lvl2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11" name="MDH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0" y="6399063"/>
            <a:ext cx="1590752" cy="230129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idx="14" hasCustomPrompt="1"/>
          </p:nvPr>
        </p:nvSpPr>
        <p:spPr bwMode="gray">
          <a:xfrm>
            <a:off x="304800" y="1610466"/>
            <a:ext cx="5638800" cy="4561734"/>
          </a:xfrm>
          <a:solidFill>
            <a:schemeClr val="bg1">
              <a:lumMod val="95000"/>
            </a:schemeClr>
          </a:solidFill>
        </p:spPr>
        <p:txBody>
          <a:bodyPr lIns="182880" tIns="301752" rIns="182880">
            <a:normAutofit/>
          </a:bodyPr>
          <a:lstStyle>
            <a:lvl1pPr marL="0" indent="0" algn="ctr">
              <a:buClr>
                <a:schemeClr val="accent3"/>
              </a:buClr>
              <a:buFont typeface="Calibri" panose="020F0502020204030204" pitchFamily="34" charset="0"/>
              <a:buNone/>
              <a:defRPr sz="1800" baseline="0"/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icon to insert picture, etc.</a:t>
            </a:r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/ 2 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&quot;&quot;"/>
          <p:cNvGrpSpPr/>
          <p:nvPr userDrawn="1"/>
        </p:nvGrpSpPr>
        <p:grpSpPr>
          <a:xfrm>
            <a:off x="0" y="-128"/>
            <a:ext cx="12192000" cy="1335409"/>
            <a:chOff x="0" y="-128"/>
            <a:chExt cx="12192000" cy="1335409"/>
          </a:xfrm>
        </p:grpSpPr>
        <p:sp>
          <p:nvSpPr>
            <p:cNvPr id="16" name="Rectangle 16" descr="&quot;&quot;"/>
            <p:cNvSpPr/>
            <p:nvPr userDrawn="1"/>
          </p:nvSpPr>
          <p:spPr bwMode="auto">
            <a:xfrm>
              <a:off x="0" y="1216025"/>
              <a:ext cx="12192000" cy="119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" descr="&quot;&quot;"/>
            <p:cNvSpPr/>
            <p:nvPr userDrawn="1"/>
          </p:nvSpPr>
          <p:spPr bwMode="black">
            <a:xfrm>
              <a:off x="0" y="-128"/>
              <a:ext cx="12188952" cy="1216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0" y="5575"/>
            <a:ext cx="11876308" cy="1216025"/>
          </a:xfrm>
          <a:noFill/>
        </p:spPr>
        <p:txBody>
          <a:bodyPr lIns="0" rIns="0">
            <a:norm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– 2 col / 2 row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half" idx="2" hasCustomPrompt="1"/>
          </p:nvPr>
        </p:nvSpPr>
        <p:spPr bwMode="gray">
          <a:xfrm>
            <a:off x="304800" y="4000500"/>
            <a:ext cx="5638800" cy="2176464"/>
          </a:xfrm>
          <a:noFill/>
        </p:spPr>
        <p:txBody>
          <a:bodyPr lIns="182880" tIns="182880" rIns="182880">
            <a:normAutofit/>
          </a:bodyPr>
          <a:lstStyle>
            <a:lvl1pPr marL="365760" indent="-365760">
              <a:buClr>
                <a:schemeClr val="accent3"/>
              </a:buClr>
              <a:buFont typeface="Calibri" panose="020F0502020204030204" pitchFamily="34" charset="0"/>
              <a:buChar char="▪"/>
              <a:defRPr sz="3200"/>
            </a:lvl1pPr>
            <a:lvl2pPr marL="731520" indent="-365760">
              <a:buClr>
                <a:schemeClr val="accent3"/>
              </a:buClr>
              <a:buFont typeface="Calibri" panose="020F0502020204030204" pitchFamily="34" charset="0"/>
              <a:buChar char="▪"/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Slide Number Placeholder 9"/>
          <p:cNvSpPr>
            <a:spLocks noGrp="1"/>
          </p:cNvSpPr>
          <p:nvPr>
            <p:ph type="sldNum" sz="quarter" idx="12"/>
          </p:nvPr>
        </p:nvSpPr>
        <p:spPr bwMode="black">
          <a:xfrm>
            <a:off x="10413640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half" idx="14" hasCustomPrompt="1"/>
          </p:nvPr>
        </p:nvSpPr>
        <p:spPr bwMode="gray">
          <a:xfrm>
            <a:off x="6248400" y="4000500"/>
            <a:ext cx="5638800" cy="2176464"/>
          </a:xfrm>
          <a:noFill/>
        </p:spPr>
        <p:txBody>
          <a:bodyPr lIns="182880" tIns="182880" rIns="182880">
            <a:normAutofit/>
          </a:bodyPr>
          <a:lstStyle>
            <a:lvl1pPr marL="365760" indent="-365760">
              <a:buClr>
                <a:schemeClr val="accent3"/>
              </a:buClr>
              <a:buFont typeface="Calibri" panose="020F0502020204030204" pitchFamily="34" charset="0"/>
              <a:buChar char="▪"/>
              <a:defRPr sz="3200"/>
            </a:lvl1pPr>
            <a:lvl2pPr marL="731520" indent="-365760">
              <a:buClr>
                <a:schemeClr val="accent3"/>
              </a:buClr>
              <a:buFont typeface="Calibri" panose="020F0502020204030204" pitchFamily="34" charset="0"/>
              <a:buChar char="▪"/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17" name="MDH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0" y="6399063"/>
            <a:ext cx="1590752" cy="230129"/>
          </a:xfrm>
          <a:prstGeom prst="rect">
            <a:avLst/>
          </a:prstGeom>
        </p:spPr>
      </p:pic>
      <p:sp>
        <p:nvSpPr>
          <p:cNvPr id="20" name="Content Placeholder 4"/>
          <p:cNvSpPr>
            <a:spLocks noGrp="1"/>
          </p:cNvSpPr>
          <p:nvPr>
            <p:ph idx="15" hasCustomPrompt="1"/>
          </p:nvPr>
        </p:nvSpPr>
        <p:spPr bwMode="gray">
          <a:xfrm>
            <a:off x="304800" y="1610466"/>
            <a:ext cx="5638800" cy="2171700"/>
          </a:xfrm>
          <a:solidFill>
            <a:schemeClr val="bg1">
              <a:lumMod val="95000"/>
            </a:schemeClr>
          </a:solidFill>
        </p:spPr>
        <p:txBody>
          <a:bodyPr lIns="182880" tIns="301752" rIns="182880">
            <a:normAutofit/>
          </a:bodyPr>
          <a:lstStyle>
            <a:lvl1pPr marL="0" indent="0" algn="ctr">
              <a:buClr>
                <a:schemeClr val="accent3"/>
              </a:buClr>
              <a:buFont typeface="Calibri" panose="020F0502020204030204" pitchFamily="34" charset="0"/>
              <a:buNone/>
              <a:defRPr sz="1800" baseline="0"/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icon to insert picture, etc.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idx="16" hasCustomPrompt="1"/>
          </p:nvPr>
        </p:nvSpPr>
        <p:spPr bwMode="gray">
          <a:xfrm>
            <a:off x="6248400" y="1610466"/>
            <a:ext cx="5638800" cy="2171700"/>
          </a:xfrm>
          <a:solidFill>
            <a:schemeClr val="bg1">
              <a:lumMod val="95000"/>
            </a:schemeClr>
          </a:solidFill>
        </p:spPr>
        <p:txBody>
          <a:bodyPr lIns="182880" tIns="301752" rIns="182880">
            <a:normAutofit/>
          </a:bodyPr>
          <a:lstStyle>
            <a:lvl1pPr marL="0" indent="0" algn="ctr">
              <a:buClr>
                <a:schemeClr val="accent3"/>
              </a:buClr>
              <a:buFont typeface="Calibri" panose="020F0502020204030204" pitchFamily="34" charset="0"/>
              <a:buNone/>
              <a:defRPr sz="1800" baseline="0"/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icon to insert picture, etc.</a:t>
            </a:r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/ 2 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&quot;&quot;"/>
          <p:cNvGrpSpPr/>
          <p:nvPr userDrawn="1"/>
        </p:nvGrpSpPr>
        <p:grpSpPr>
          <a:xfrm>
            <a:off x="0" y="-128"/>
            <a:ext cx="12192000" cy="1335409"/>
            <a:chOff x="0" y="-128"/>
            <a:chExt cx="12192000" cy="1335409"/>
          </a:xfrm>
        </p:grpSpPr>
        <p:sp>
          <p:nvSpPr>
            <p:cNvPr id="12" name="Rectangle 1" descr="&quot;&quot;"/>
            <p:cNvSpPr/>
            <p:nvPr userDrawn="1"/>
          </p:nvSpPr>
          <p:spPr bwMode="black">
            <a:xfrm>
              <a:off x="0" y="-128"/>
              <a:ext cx="12188952" cy="1216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6" descr="&quot;&quot;"/>
            <p:cNvSpPr/>
            <p:nvPr userDrawn="1"/>
          </p:nvSpPr>
          <p:spPr bwMode="auto">
            <a:xfrm>
              <a:off x="0" y="1216025"/>
              <a:ext cx="12192000" cy="119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10490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– 3 col / 2 row</a:t>
            </a:r>
          </a:p>
        </p:txBody>
      </p:sp>
      <p:sp>
        <p:nvSpPr>
          <p:cNvPr id="20" name="Slide Number Placeholder 11"/>
          <p:cNvSpPr>
            <a:spLocks noGrp="1"/>
          </p:cNvSpPr>
          <p:nvPr>
            <p:ph type="sldNum" sz="quarter" idx="12"/>
          </p:nvPr>
        </p:nvSpPr>
        <p:spPr bwMode="black">
          <a:xfrm>
            <a:off x="10420975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6"/>
          <p:cNvSpPr>
            <a:spLocks noGrp="1"/>
          </p:cNvSpPr>
          <p:nvPr>
            <p:ph sz="half" idx="2" hasCustomPrompt="1"/>
          </p:nvPr>
        </p:nvSpPr>
        <p:spPr bwMode="gray">
          <a:xfrm>
            <a:off x="304800" y="4000500"/>
            <a:ext cx="3619498" cy="2176463"/>
          </a:xfrm>
          <a:noFill/>
        </p:spPr>
        <p:txBody>
          <a:bodyPr lIns="182880" tIns="182880" rIns="182880">
            <a:normAutofit/>
          </a:bodyPr>
          <a:lstStyle>
            <a:lvl1pPr marL="571500" indent="-571500">
              <a:buClr>
                <a:schemeClr val="accent3"/>
              </a:buClr>
              <a:buFont typeface="Calibri" panose="020F0502020204030204" pitchFamily="34" charset="0"/>
              <a:buChar char="▪"/>
              <a:defRPr sz="2800"/>
            </a:lvl1pPr>
            <a:lvl2pPr marL="1028700" indent="-571500">
              <a:buClr>
                <a:schemeClr val="accent3"/>
              </a:buClr>
              <a:buFont typeface="Calibri" panose="020F0502020204030204" pitchFamily="34" charset="0"/>
              <a:buChar char="▪"/>
              <a:defRPr sz="2400"/>
            </a:lvl2pPr>
            <a:lvl3pPr>
              <a:defRPr/>
            </a:lvl3pPr>
            <a:lvl4pPr>
              <a:defRPr sz="2400"/>
            </a:lvl4pPr>
            <a:lvl5pPr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half" idx="19" hasCustomPrompt="1"/>
          </p:nvPr>
        </p:nvSpPr>
        <p:spPr bwMode="gray">
          <a:xfrm>
            <a:off x="4267200" y="4000500"/>
            <a:ext cx="3653682" cy="2176463"/>
          </a:xfrm>
          <a:noFill/>
        </p:spPr>
        <p:txBody>
          <a:bodyPr lIns="182880" tIns="182880" rIns="182880">
            <a:normAutofit/>
          </a:bodyPr>
          <a:lstStyle>
            <a:lvl1pPr marL="571500" indent="-571500">
              <a:buClr>
                <a:schemeClr val="accent3"/>
              </a:buClr>
              <a:buFont typeface="Calibri" panose="020F0502020204030204" pitchFamily="34" charset="0"/>
              <a:buChar char="▪"/>
              <a:defRPr sz="2800"/>
            </a:lvl1pPr>
            <a:lvl2pPr marL="1028700" indent="-571500">
              <a:buClr>
                <a:schemeClr val="accent3"/>
              </a:buClr>
              <a:buFont typeface="Calibri" panose="020F0502020204030204" pitchFamily="34" charset="0"/>
              <a:buChar char="▪"/>
              <a:defRPr sz="2400"/>
            </a:lvl2pPr>
            <a:lvl3pPr>
              <a:defRPr/>
            </a:lvl3pPr>
            <a:lvl4pPr>
              <a:defRPr sz="2400"/>
            </a:lvl4pPr>
            <a:lvl5pPr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half" idx="20" hasCustomPrompt="1"/>
          </p:nvPr>
        </p:nvSpPr>
        <p:spPr bwMode="gray">
          <a:xfrm>
            <a:off x="8272691" y="4011183"/>
            <a:ext cx="3619498" cy="2176463"/>
          </a:xfrm>
          <a:noFill/>
        </p:spPr>
        <p:txBody>
          <a:bodyPr lIns="182880" tIns="182880" rIns="182880">
            <a:normAutofit/>
          </a:bodyPr>
          <a:lstStyle>
            <a:lvl1pPr marL="571500" indent="-571500">
              <a:buClr>
                <a:schemeClr val="accent3"/>
              </a:buClr>
              <a:buFont typeface="Calibri" panose="020F0502020204030204" pitchFamily="34" charset="0"/>
              <a:buChar char="▪"/>
              <a:defRPr sz="2800"/>
            </a:lvl1pPr>
            <a:lvl2pPr marL="1028700" indent="-571500">
              <a:buClr>
                <a:schemeClr val="accent3"/>
              </a:buClr>
              <a:buFont typeface="Calibri" panose="020F0502020204030204" pitchFamily="34" charset="0"/>
              <a:buChar char="▪"/>
              <a:defRPr sz="2400"/>
            </a:lvl2pPr>
            <a:lvl3pPr>
              <a:defRPr/>
            </a:lvl3pPr>
            <a:lvl4pPr>
              <a:defRPr sz="2400"/>
            </a:lvl4pPr>
            <a:lvl5pPr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idx="14" hasCustomPrompt="1"/>
          </p:nvPr>
        </p:nvSpPr>
        <p:spPr bwMode="gray">
          <a:xfrm>
            <a:off x="304800" y="1610466"/>
            <a:ext cx="3619498" cy="2171700"/>
          </a:xfrm>
          <a:solidFill>
            <a:schemeClr val="bg1">
              <a:lumMod val="95000"/>
            </a:schemeClr>
          </a:solidFill>
        </p:spPr>
        <p:txBody>
          <a:bodyPr lIns="182880" tIns="301752" rIns="182880">
            <a:normAutofit/>
          </a:bodyPr>
          <a:lstStyle>
            <a:lvl1pPr marL="0" indent="0" algn="ctr">
              <a:buClr>
                <a:schemeClr val="accent3"/>
              </a:buClr>
              <a:buFont typeface="Calibri" panose="020F0502020204030204" pitchFamily="34" charset="0"/>
              <a:buNone/>
              <a:defRPr sz="1800" baseline="0"/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icon to insert picture, etc.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idx="21" hasCustomPrompt="1"/>
          </p:nvPr>
        </p:nvSpPr>
        <p:spPr bwMode="gray">
          <a:xfrm>
            <a:off x="4292239" y="1616997"/>
            <a:ext cx="3619498" cy="2171700"/>
          </a:xfrm>
          <a:solidFill>
            <a:schemeClr val="bg1">
              <a:lumMod val="95000"/>
            </a:schemeClr>
          </a:solidFill>
        </p:spPr>
        <p:txBody>
          <a:bodyPr lIns="182880" tIns="301752" rIns="182880">
            <a:normAutofit/>
          </a:bodyPr>
          <a:lstStyle>
            <a:lvl1pPr marL="0" indent="0" algn="ctr">
              <a:buClr>
                <a:schemeClr val="accent3"/>
              </a:buClr>
              <a:buFont typeface="Calibri" panose="020F0502020204030204" pitchFamily="34" charset="0"/>
              <a:buNone/>
              <a:defRPr sz="1800" baseline="0"/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icon to insert picture, etc.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idx="22" hasCustomPrompt="1"/>
          </p:nvPr>
        </p:nvSpPr>
        <p:spPr bwMode="gray">
          <a:xfrm>
            <a:off x="8272691" y="1610466"/>
            <a:ext cx="3619498" cy="2171700"/>
          </a:xfrm>
          <a:solidFill>
            <a:schemeClr val="bg1">
              <a:lumMod val="95000"/>
            </a:schemeClr>
          </a:solidFill>
        </p:spPr>
        <p:txBody>
          <a:bodyPr lIns="182880" tIns="301752" rIns="182880">
            <a:normAutofit/>
          </a:bodyPr>
          <a:lstStyle>
            <a:lvl1pPr marL="0" indent="0" algn="ctr">
              <a:buClr>
                <a:schemeClr val="accent3"/>
              </a:buClr>
              <a:buFont typeface="Calibri" panose="020F0502020204030204" pitchFamily="34" charset="0"/>
              <a:buNone/>
              <a:defRPr sz="1800" baseline="0"/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icon to insert picture, etc.</a:t>
            </a:r>
          </a:p>
        </p:txBody>
      </p:sp>
      <p:pic>
        <p:nvPicPr>
          <p:cNvPr id="23" name="MDH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0" y="6399063"/>
            <a:ext cx="1590752" cy="2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/ 2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&quot;&quot;"/>
          <p:cNvGrpSpPr/>
          <p:nvPr userDrawn="1"/>
        </p:nvGrpSpPr>
        <p:grpSpPr>
          <a:xfrm>
            <a:off x="0" y="-128"/>
            <a:ext cx="12192000" cy="1335409"/>
            <a:chOff x="0" y="-128"/>
            <a:chExt cx="12192000" cy="1335409"/>
          </a:xfrm>
        </p:grpSpPr>
        <p:sp>
          <p:nvSpPr>
            <p:cNvPr id="19" name="Rectangle 1" descr="&quot;&quot;"/>
            <p:cNvSpPr/>
            <p:nvPr userDrawn="1"/>
          </p:nvSpPr>
          <p:spPr bwMode="black">
            <a:xfrm>
              <a:off x="0" y="-128"/>
              <a:ext cx="12188952" cy="1216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6" descr="&quot;&quot;"/>
            <p:cNvSpPr/>
            <p:nvPr userDrawn="1"/>
          </p:nvSpPr>
          <p:spPr bwMode="auto">
            <a:xfrm>
              <a:off x="0" y="1216025"/>
              <a:ext cx="12192000" cy="119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-3048" y="-1"/>
            <a:ext cx="11890248" cy="1216025"/>
          </a:xfrm>
          <a:noFill/>
          <a:ln>
            <a:noFill/>
          </a:ln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– 4 col / 2 row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304801" y="4000500"/>
            <a:ext cx="2705099" cy="2171700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▪"/>
              <a:defRPr sz="24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Slide Number Placeholder 13"/>
          <p:cNvSpPr>
            <a:spLocks noGrp="1"/>
          </p:cNvSpPr>
          <p:nvPr>
            <p:ph type="sldNum" sz="quarter" idx="12"/>
          </p:nvPr>
        </p:nvSpPr>
        <p:spPr bwMode="black">
          <a:xfrm>
            <a:off x="10423697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3281232" y="4011183"/>
            <a:ext cx="2662370" cy="2171700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▪"/>
              <a:defRPr sz="24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2" hasCustomPrompt="1"/>
          </p:nvPr>
        </p:nvSpPr>
        <p:spPr bwMode="black">
          <a:xfrm>
            <a:off x="6248400" y="4000500"/>
            <a:ext cx="2667000" cy="2171700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▪"/>
              <a:defRPr sz="24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3" hasCustomPrompt="1"/>
          </p:nvPr>
        </p:nvSpPr>
        <p:spPr bwMode="black">
          <a:xfrm>
            <a:off x="9195107" y="4011183"/>
            <a:ext cx="2692093" cy="2171700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▪"/>
              <a:defRPr sz="24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Content Placeholder 4"/>
          <p:cNvSpPr>
            <a:spLocks noGrp="1"/>
          </p:cNvSpPr>
          <p:nvPr>
            <p:ph idx="14" hasCustomPrompt="1"/>
          </p:nvPr>
        </p:nvSpPr>
        <p:spPr bwMode="gray">
          <a:xfrm>
            <a:off x="304800" y="1610466"/>
            <a:ext cx="2705100" cy="2171700"/>
          </a:xfrm>
          <a:solidFill>
            <a:schemeClr val="bg1">
              <a:lumMod val="95000"/>
            </a:schemeClr>
          </a:solidFill>
        </p:spPr>
        <p:txBody>
          <a:bodyPr lIns="182880" tIns="301752" rIns="182880">
            <a:normAutofit/>
          </a:bodyPr>
          <a:lstStyle>
            <a:lvl1pPr marL="0" indent="0" algn="ctr">
              <a:buClr>
                <a:schemeClr val="accent3"/>
              </a:buClr>
              <a:buFont typeface="Calibri" panose="020F0502020204030204" pitchFamily="34" charset="0"/>
              <a:buNone/>
              <a:defRPr sz="1800" baseline="0"/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icon to insert picture, etc.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idx="24" hasCustomPrompt="1"/>
          </p:nvPr>
        </p:nvSpPr>
        <p:spPr bwMode="gray">
          <a:xfrm>
            <a:off x="3281232" y="1610466"/>
            <a:ext cx="2662370" cy="2171700"/>
          </a:xfrm>
          <a:solidFill>
            <a:schemeClr val="bg1">
              <a:lumMod val="95000"/>
            </a:schemeClr>
          </a:solidFill>
        </p:spPr>
        <p:txBody>
          <a:bodyPr lIns="182880" tIns="301752" rIns="182880">
            <a:normAutofit/>
          </a:bodyPr>
          <a:lstStyle>
            <a:lvl1pPr marL="0" indent="0" algn="ctr">
              <a:buClr>
                <a:schemeClr val="accent3"/>
              </a:buClr>
              <a:buFont typeface="Calibri" panose="020F0502020204030204" pitchFamily="34" charset="0"/>
              <a:buNone/>
              <a:defRPr sz="1800" baseline="0"/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icon to insert picture, etc.</a:t>
            </a:r>
          </a:p>
        </p:txBody>
      </p:sp>
      <p:sp>
        <p:nvSpPr>
          <p:cNvPr id="30" name="Content Placeholder 4"/>
          <p:cNvSpPr>
            <a:spLocks noGrp="1"/>
          </p:cNvSpPr>
          <p:nvPr>
            <p:ph idx="25" hasCustomPrompt="1"/>
          </p:nvPr>
        </p:nvSpPr>
        <p:spPr bwMode="gray">
          <a:xfrm>
            <a:off x="6248400" y="1610466"/>
            <a:ext cx="2667000" cy="2171700"/>
          </a:xfrm>
          <a:solidFill>
            <a:schemeClr val="bg1">
              <a:lumMod val="95000"/>
            </a:schemeClr>
          </a:solidFill>
        </p:spPr>
        <p:txBody>
          <a:bodyPr lIns="182880" tIns="301752" rIns="182880">
            <a:normAutofit/>
          </a:bodyPr>
          <a:lstStyle>
            <a:lvl1pPr marL="0" indent="0" algn="ctr">
              <a:buClr>
                <a:schemeClr val="accent3"/>
              </a:buClr>
              <a:buFont typeface="Calibri" panose="020F0502020204030204" pitchFamily="34" charset="0"/>
              <a:buNone/>
              <a:defRPr sz="1800" baseline="0"/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icon to insert picture, etc.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idx="26" hasCustomPrompt="1"/>
          </p:nvPr>
        </p:nvSpPr>
        <p:spPr bwMode="gray">
          <a:xfrm>
            <a:off x="9182099" y="1610466"/>
            <a:ext cx="2705101" cy="2171700"/>
          </a:xfrm>
          <a:solidFill>
            <a:schemeClr val="bg1">
              <a:lumMod val="95000"/>
            </a:schemeClr>
          </a:solidFill>
        </p:spPr>
        <p:txBody>
          <a:bodyPr lIns="182880" tIns="301752" rIns="182880">
            <a:normAutofit/>
          </a:bodyPr>
          <a:lstStyle>
            <a:lvl1pPr marL="0" indent="0" algn="ctr">
              <a:buClr>
                <a:schemeClr val="accent3"/>
              </a:buClr>
              <a:buFont typeface="Calibri" panose="020F0502020204030204" pitchFamily="34" charset="0"/>
              <a:buNone/>
              <a:defRPr sz="1800" baseline="0"/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icon to insert picture, etc.</a:t>
            </a:r>
          </a:p>
        </p:txBody>
      </p:sp>
      <p:pic>
        <p:nvPicPr>
          <p:cNvPr id="32" name="MDH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0" y="6399063"/>
            <a:ext cx="1590752" cy="2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/ 2 row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&quot;&quot;"/>
          <p:cNvGrpSpPr/>
          <p:nvPr userDrawn="1"/>
        </p:nvGrpSpPr>
        <p:grpSpPr>
          <a:xfrm>
            <a:off x="0" y="-128"/>
            <a:ext cx="12192000" cy="1335409"/>
            <a:chOff x="0" y="-128"/>
            <a:chExt cx="12192000" cy="1335409"/>
          </a:xfrm>
        </p:grpSpPr>
        <p:sp>
          <p:nvSpPr>
            <p:cNvPr id="13" name="Rectangle 1" descr="&quot;&quot;"/>
            <p:cNvSpPr/>
            <p:nvPr userDrawn="1"/>
          </p:nvSpPr>
          <p:spPr bwMode="black">
            <a:xfrm>
              <a:off x="0" y="-128"/>
              <a:ext cx="12188952" cy="1216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6" descr="&quot;&quot;"/>
            <p:cNvSpPr/>
            <p:nvPr userDrawn="1"/>
          </p:nvSpPr>
          <p:spPr bwMode="auto">
            <a:xfrm>
              <a:off x="0" y="1216025"/>
              <a:ext cx="12192000" cy="119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1" y="-1"/>
            <a:ext cx="1187908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– 5 col / 2 row</a:t>
            </a:r>
          </a:p>
        </p:txBody>
      </p:sp>
      <p:sp>
        <p:nvSpPr>
          <p:cNvPr id="27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1042097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6" hasCustomPrompt="1"/>
          </p:nvPr>
        </p:nvSpPr>
        <p:spPr bwMode="black">
          <a:xfrm>
            <a:off x="304801" y="4000500"/>
            <a:ext cx="2072543" cy="2171700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▪"/>
              <a:defRPr sz="2400" b="0">
                <a:solidFill>
                  <a:schemeClr val="tx2"/>
                </a:solidFill>
              </a:defRPr>
            </a:lvl1pPr>
            <a:lvl2pPr marL="365760" indent="0">
              <a:buNone/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37" hasCustomPrompt="1"/>
          </p:nvPr>
        </p:nvSpPr>
        <p:spPr bwMode="black">
          <a:xfrm>
            <a:off x="2676908" y="4000500"/>
            <a:ext cx="2072543" cy="2171700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▪"/>
              <a:defRPr sz="24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38" hasCustomPrompt="1"/>
          </p:nvPr>
        </p:nvSpPr>
        <p:spPr bwMode="black">
          <a:xfrm>
            <a:off x="5058204" y="4011184"/>
            <a:ext cx="2072543" cy="2171700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▪"/>
              <a:defRPr sz="24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39" hasCustomPrompt="1"/>
          </p:nvPr>
        </p:nvSpPr>
        <p:spPr bwMode="black">
          <a:xfrm>
            <a:off x="7434432" y="4011184"/>
            <a:ext cx="2088778" cy="2171700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▪"/>
              <a:defRPr sz="24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40" hasCustomPrompt="1"/>
          </p:nvPr>
        </p:nvSpPr>
        <p:spPr bwMode="black">
          <a:xfrm>
            <a:off x="9806538" y="4011178"/>
            <a:ext cx="2072543" cy="2171700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▪"/>
              <a:defRPr sz="24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idx="14" hasCustomPrompt="1"/>
          </p:nvPr>
        </p:nvSpPr>
        <p:spPr bwMode="gray">
          <a:xfrm>
            <a:off x="315210" y="1600200"/>
            <a:ext cx="2072543" cy="2171700"/>
          </a:xfrm>
          <a:solidFill>
            <a:schemeClr val="bg1">
              <a:lumMod val="95000"/>
            </a:schemeClr>
          </a:solidFill>
        </p:spPr>
        <p:txBody>
          <a:bodyPr lIns="182880" tIns="301752" rIns="182880">
            <a:normAutofit/>
          </a:bodyPr>
          <a:lstStyle>
            <a:lvl1pPr marL="0" indent="0" algn="ctr">
              <a:buClr>
                <a:schemeClr val="accent3"/>
              </a:buClr>
              <a:buFont typeface="Calibri" panose="020F0502020204030204" pitchFamily="34" charset="0"/>
              <a:buNone/>
              <a:defRPr sz="1800" baseline="0"/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icon to insert picture, etc.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idx="41" hasCustomPrompt="1"/>
          </p:nvPr>
        </p:nvSpPr>
        <p:spPr bwMode="gray">
          <a:xfrm>
            <a:off x="2681976" y="1603072"/>
            <a:ext cx="2072543" cy="2171700"/>
          </a:xfrm>
          <a:solidFill>
            <a:schemeClr val="bg1">
              <a:lumMod val="95000"/>
            </a:schemeClr>
          </a:solidFill>
        </p:spPr>
        <p:txBody>
          <a:bodyPr lIns="182880" tIns="301752" rIns="182880">
            <a:normAutofit/>
          </a:bodyPr>
          <a:lstStyle>
            <a:lvl1pPr marL="0" indent="0" algn="ctr">
              <a:buClr>
                <a:schemeClr val="accent3"/>
              </a:buClr>
              <a:buFont typeface="Calibri" panose="020F0502020204030204" pitchFamily="34" charset="0"/>
              <a:buNone/>
              <a:defRPr sz="1800" baseline="0"/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icon to insert picture, etc.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idx="42" hasCustomPrompt="1"/>
          </p:nvPr>
        </p:nvSpPr>
        <p:spPr bwMode="gray">
          <a:xfrm>
            <a:off x="5059151" y="1603072"/>
            <a:ext cx="2072543" cy="2171700"/>
          </a:xfrm>
          <a:solidFill>
            <a:schemeClr val="bg1">
              <a:lumMod val="95000"/>
            </a:schemeClr>
          </a:solidFill>
        </p:spPr>
        <p:txBody>
          <a:bodyPr lIns="182880" tIns="301752" rIns="182880">
            <a:normAutofit/>
          </a:bodyPr>
          <a:lstStyle>
            <a:lvl1pPr marL="0" indent="0" algn="ctr">
              <a:buClr>
                <a:schemeClr val="accent3"/>
              </a:buClr>
              <a:buFont typeface="Calibri" panose="020F0502020204030204" pitchFamily="34" charset="0"/>
              <a:buNone/>
              <a:defRPr sz="1800" baseline="0"/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icon to insert picture, etc.</a:t>
            </a:r>
          </a:p>
        </p:txBody>
      </p:sp>
      <p:sp>
        <p:nvSpPr>
          <p:cNvPr id="24" name="Content Placeholder 4"/>
          <p:cNvSpPr>
            <a:spLocks noGrp="1"/>
          </p:cNvSpPr>
          <p:nvPr>
            <p:ph idx="43" hasCustomPrompt="1"/>
          </p:nvPr>
        </p:nvSpPr>
        <p:spPr bwMode="gray">
          <a:xfrm>
            <a:off x="7449209" y="1600200"/>
            <a:ext cx="2072543" cy="2171700"/>
          </a:xfrm>
          <a:solidFill>
            <a:schemeClr val="bg1">
              <a:lumMod val="95000"/>
            </a:schemeClr>
          </a:solidFill>
        </p:spPr>
        <p:txBody>
          <a:bodyPr lIns="182880" tIns="301752" rIns="182880">
            <a:normAutofit/>
          </a:bodyPr>
          <a:lstStyle>
            <a:lvl1pPr marL="0" indent="0" algn="ctr">
              <a:buClr>
                <a:schemeClr val="accent3"/>
              </a:buClr>
              <a:buFont typeface="Calibri" panose="020F0502020204030204" pitchFamily="34" charset="0"/>
              <a:buNone/>
              <a:defRPr sz="1800" baseline="0"/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icon to insert picture, etc.</a:t>
            </a:r>
          </a:p>
        </p:txBody>
      </p:sp>
      <p:sp>
        <p:nvSpPr>
          <p:cNvPr id="25" name="Content Placeholder 4"/>
          <p:cNvSpPr>
            <a:spLocks noGrp="1"/>
          </p:cNvSpPr>
          <p:nvPr>
            <p:ph idx="44" hasCustomPrompt="1"/>
          </p:nvPr>
        </p:nvSpPr>
        <p:spPr bwMode="gray">
          <a:xfrm>
            <a:off x="9806537" y="1600200"/>
            <a:ext cx="2072543" cy="2171700"/>
          </a:xfrm>
          <a:solidFill>
            <a:schemeClr val="bg1">
              <a:lumMod val="95000"/>
            </a:schemeClr>
          </a:solidFill>
        </p:spPr>
        <p:txBody>
          <a:bodyPr lIns="182880" tIns="301752" rIns="182880">
            <a:normAutofit/>
          </a:bodyPr>
          <a:lstStyle>
            <a:lvl1pPr marL="0" indent="0" algn="ctr">
              <a:buClr>
                <a:schemeClr val="accent3"/>
              </a:buClr>
              <a:buFont typeface="Calibri" panose="020F0502020204030204" pitchFamily="34" charset="0"/>
              <a:buNone/>
              <a:defRPr sz="1800" baseline="0"/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icon to insert picture, etc.</a:t>
            </a:r>
          </a:p>
        </p:txBody>
      </p:sp>
      <p:pic>
        <p:nvPicPr>
          <p:cNvPr id="26" name="MDH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0" y="6399063"/>
            <a:ext cx="1590752" cy="2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04800" y="365125"/>
            <a:ext cx="1158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304800" y="1825625"/>
            <a:ext cx="1158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40</a:t>
            </a:r>
          </a:p>
          <a:p>
            <a:pPr lvl="1"/>
            <a:r>
              <a:rPr lang="en-US" dirty="0"/>
              <a:t>Bullet 36</a:t>
            </a:r>
          </a:p>
          <a:p>
            <a:pPr lvl="2"/>
            <a:r>
              <a:rPr lang="en-US" dirty="0"/>
              <a:t>Bullet 32</a:t>
            </a:r>
          </a:p>
          <a:p>
            <a:pPr lvl="3"/>
            <a:r>
              <a:rPr lang="en-US" dirty="0"/>
              <a:t>Bullet 28</a:t>
            </a:r>
          </a:p>
          <a:p>
            <a:pPr lvl="4"/>
            <a:r>
              <a:rPr lang="en-US" dirty="0"/>
              <a:t>Bullet 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10100682" y="632460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11" r:id="rId2"/>
    <p:sldLayoutId id="2147483712" r:id="rId3"/>
    <p:sldLayoutId id="2147483789" r:id="rId4"/>
    <p:sldLayoutId id="2147483826" r:id="rId5"/>
    <p:sldLayoutId id="2147483801" r:id="rId6"/>
    <p:sldLayoutId id="2147483808" r:id="rId7"/>
    <p:sldLayoutId id="2147483739" r:id="rId8"/>
    <p:sldLayoutId id="2147483803" r:id="rId9"/>
    <p:sldLayoutId id="2147483797" r:id="rId10"/>
    <p:sldLayoutId id="214748382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3"/>
        </a:buClr>
        <a:buFont typeface="Calibri" panose="020F0502020204030204" pitchFamily="34" charset="0"/>
        <a:buChar char="▪"/>
        <a:defRPr sz="4000" kern="1200">
          <a:solidFill>
            <a:schemeClr val="tx2"/>
          </a:solidFill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3"/>
        </a:buClr>
        <a:buFont typeface="Calibri" panose="020F0502020204030204" pitchFamily="34" charset="0"/>
        <a:buChar char="▪"/>
        <a:defRPr sz="3600" kern="1200">
          <a:solidFill>
            <a:schemeClr val="tx2"/>
          </a:solidFill>
          <a:latin typeface="+mn-lt"/>
          <a:ea typeface="+mn-ea"/>
          <a:cs typeface="+mn-cs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3"/>
        </a:buClr>
        <a:buFont typeface="Calibri" panose="020F0502020204030204" pitchFamily="34" charset="0"/>
        <a:buChar char="▪"/>
        <a:defRPr sz="3200" kern="1200">
          <a:solidFill>
            <a:schemeClr val="tx2"/>
          </a:solidFill>
          <a:latin typeface="+mn-lt"/>
          <a:ea typeface="+mn-ea"/>
          <a:cs typeface="+mn-cs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3"/>
        </a:buClr>
        <a:buFont typeface="Calibri" panose="020F0502020204030204" pitchFamily="34" charset="0"/>
        <a:buChar char="▪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3"/>
        </a:buClr>
        <a:buFont typeface="Calibri" panose="020F0502020204030204" pitchFamily="34" charset="0"/>
        <a:buChar char="▪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 userDrawn="1">
          <p15:clr>
            <a:srgbClr val="F26B43"/>
          </p15:clr>
        </p15:guide>
        <p15:guide id="2" orient="horz" pos="2376" userDrawn="1">
          <p15:clr>
            <a:srgbClr val="F26B43"/>
          </p15:clr>
        </p15:guide>
        <p15:guide id="3" orient="horz" pos="2520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pos="192" userDrawn="1">
          <p15:clr>
            <a:srgbClr val="F26B43"/>
          </p15:clr>
        </p15:guide>
        <p15:guide id="6" pos="1896" userDrawn="1">
          <p15:clr>
            <a:srgbClr val="F26B43"/>
          </p15:clr>
        </p15:guide>
        <p15:guide id="7" pos="2064" userDrawn="1">
          <p15:clr>
            <a:srgbClr val="F26B43"/>
          </p15:clr>
        </p15:guide>
        <p15:guide id="8" pos="3744" userDrawn="1">
          <p15:clr>
            <a:srgbClr val="F26B43"/>
          </p15:clr>
        </p15:guide>
        <p15:guide id="9" pos="3936" userDrawn="1">
          <p15:clr>
            <a:srgbClr val="F26B43"/>
          </p15:clr>
        </p15:guide>
        <p15:guide id="10" pos="5616" userDrawn="1">
          <p15:clr>
            <a:srgbClr val="F26B43"/>
          </p15:clr>
        </p15:guide>
        <p15:guide id="11" pos="5784" userDrawn="1">
          <p15:clr>
            <a:srgbClr val="F26B43"/>
          </p15:clr>
        </p15:guide>
        <p15:guide id="12" pos="7488" userDrawn="1">
          <p15:clr>
            <a:srgbClr val="F26B43"/>
          </p15:clr>
        </p15:guide>
        <p15:guide id="13" pos="2472" userDrawn="1">
          <p15:clr>
            <a:srgbClr val="9FCC3B"/>
          </p15:clr>
        </p15:guide>
        <p15:guide id="14" pos="2688" userDrawn="1">
          <p15:clr>
            <a:srgbClr val="9FCC3B"/>
          </p15:clr>
        </p15:guide>
        <p15:guide id="15" pos="4992" userDrawn="1">
          <p15:clr>
            <a:srgbClr val="9FCC3B"/>
          </p15:clr>
        </p15:guide>
        <p15:guide id="16" pos="5208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eather.brand@state.mn.u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neeti.sethi@state.mn.us" TargetMode="External"/><Relationship Id="rId4" Type="http://schemas.openxmlformats.org/officeDocument/2006/relationships/hyperlink" Target="mailto:kristen.k.bye@state.mn.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04800" y="5543550"/>
            <a:ext cx="11582400" cy="857249"/>
          </a:xfrm>
        </p:spPr>
        <p:txBody>
          <a:bodyPr>
            <a:noAutofit/>
          </a:bodyPr>
          <a:lstStyle/>
          <a:p>
            <a:r>
              <a:rPr lang="en-US" dirty="0"/>
              <a:t>Newborn Screening: Heather Brand and Kristen Bye</a:t>
            </a:r>
          </a:p>
          <a:p>
            <a:r>
              <a:rPr lang="en-US" dirty="0"/>
              <a:t>Office of Vital Records: Neeti Sethi </a:t>
            </a:r>
          </a:p>
        </p:txBody>
      </p:sp>
      <p:sp>
        <p:nvSpPr>
          <p:cNvPr id="2" name="Title 1" descr="&quot;&quot;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Vital Statistic Sharing in Minnesota</a:t>
            </a:r>
          </a:p>
        </p:txBody>
      </p:sp>
    </p:spTree>
    <p:extLst>
      <p:ext uri="{BB962C8B-B14F-4D97-AF65-F5344CB8AC3E}">
        <p14:creationId xmlns:p14="http://schemas.microsoft.com/office/powerpoint/2010/main" val="2036177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53762-8C4D-48E4-8F3B-D5F970C96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" y="5105400"/>
            <a:ext cx="11574780" cy="1063208"/>
          </a:xfrm>
        </p:spPr>
        <p:txBody>
          <a:bodyPr>
            <a:normAutofit/>
          </a:bodyPr>
          <a:lstStyle/>
          <a:p>
            <a:r>
              <a:rPr lang="en-US" sz="4800" dirty="0"/>
              <a:t>Birth Certificates and Blood Spot Specimens</a:t>
            </a:r>
          </a:p>
        </p:txBody>
      </p:sp>
      <p:pic>
        <p:nvPicPr>
          <p:cNvPr id="10" name="Picture Placeholder 9" descr="Text, letter&#10;&#10;Description automatically generated">
            <a:extLst>
              <a:ext uri="{FF2B5EF4-FFF2-40B4-BE49-F238E27FC236}">
                <a16:creationId xmlns:a16="http://schemas.microsoft.com/office/drawing/2014/main" id="{257C754C-6238-42C2-B1BF-C67A9BE42F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4" b="20264"/>
          <a:stretch>
            <a:fillRect/>
          </a:stretch>
        </p:blipFill>
        <p:spPr>
          <a:xfrm>
            <a:off x="137912" y="176435"/>
            <a:ext cx="5828424" cy="4283456"/>
          </a:xfrm>
        </p:spPr>
      </p:pic>
      <p:pic>
        <p:nvPicPr>
          <p:cNvPr id="12" name="Picture 11" descr="A picture containing person, indoor, baby&#10;&#10;Description automatically generated">
            <a:extLst>
              <a:ext uri="{FF2B5EF4-FFF2-40B4-BE49-F238E27FC236}">
                <a16:creationId xmlns:a16="http://schemas.microsoft.com/office/drawing/2014/main" id="{AEDD9287-8EBE-496C-98EF-00C76B8E21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665" y="176435"/>
            <a:ext cx="6026423" cy="42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3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28CB-944E-49FA-9A67-9519CC59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Matching Birth Certificates to Blood Spot Specimens	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5F9B19F-DF6A-4E47-B2D7-4F8FEAB8DD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106182"/>
              </p:ext>
            </p:extLst>
          </p:nvPr>
        </p:nvGraphicFramePr>
        <p:xfrm>
          <a:off x="228601" y="1485900"/>
          <a:ext cx="11658600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F286-69CD-4BFA-AD57-3A4B678C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A87CD-1EED-4F2B-AB8B-C7115402F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Spot Matching Process	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B234228-4841-4E7B-BAF4-14BE2F8B7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253740"/>
              </p:ext>
            </p:extLst>
          </p:nvPr>
        </p:nvGraphicFramePr>
        <p:xfrm>
          <a:off x="333375" y="1428750"/>
          <a:ext cx="11715750" cy="489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26EEF-77E1-4356-A886-1AE20A34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27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Case From the OVR Record	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6839AD1-B2A6-4477-BAC8-BA43D40B0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804529"/>
              </p:ext>
            </p:extLst>
          </p:nvPr>
        </p:nvGraphicFramePr>
        <p:xfrm>
          <a:off x="228600" y="1457326"/>
          <a:ext cx="11744325" cy="4867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67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C1885F-DF55-4E44-B332-C61A142265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Birth Certificates to Hearing &amp; CCHD System</a:t>
            </a:r>
          </a:p>
        </p:txBody>
      </p:sp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B46B3A5-2AA0-4FFD-8D2D-17D199EF4A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5" b="30005"/>
          <a:stretch/>
        </p:blipFill>
        <p:spPr>
          <a:xfrm>
            <a:off x="828861" y="512956"/>
            <a:ext cx="4601782" cy="3723295"/>
          </a:xfrm>
          <a:prstGeom prst="rect">
            <a:avLst/>
          </a:prstGeom>
        </p:spPr>
      </p:pic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6CADB802-B378-49AD-9083-1F4B28622B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87" y="512956"/>
            <a:ext cx="5620212" cy="374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0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Comprehensive matching follows an established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DF60F1-F2E5-7C4D-9BE0-729B98EC1BE9}"/>
              </a:ext>
            </a:extLst>
          </p:cNvPr>
          <p:cNvGrpSpPr/>
          <p:nvPr/>
        </p:nvGrpSpPr>
        <p:grpSpPr>
          <a:xfrm>
            <a:off x="362504" y="1533526"/>
            <a:ext cx="11638996" cy="4791074"/>
            <a:chOff x="921654" y="2160146"/>
            <a:chExt cx="10348692" cy="3886686"/>
          </a:xfrm>
        </p:grpSpPr>
        <p:sp>
          <p:nvSpPr>
            <p:cNvPr id="8" name="Freeform: Shape 122">
              <a:extLst>
                <a:ext uri="{FF2B5EF4-FFF2-40B4-BE49-F238E27FC236}">
                  <a16:creationId xmlns:a16="http://schemas.microsoft.com/office/drawing/2014/main" id="{20828EE0-F8E6-904C-8DDD-01013A9CA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7761" y="2160146"/>
              <a:ext cx="2169109" cy="463532"/>
            </a:xfrm>
            <a:custGeom>
              <a:avLst/>
              <a:gdLst>
                <a:gd name="connsiteX0" fmla="*/ 0 w 4338217"/>
                <a:gd name="connsiteY0" fmla="*/ 774502 h 927064"/>
                <a:gd name="connsiteX1" fmla="*/ 37167 w 4338217"/>
                <a:gd name="connsiteY1" fmla="*/ 774502 h 927064"/>
                <a:gd name="connsiteX2" fmla="*/ 37167 w 4338217"/>
                <a:gd name="connsiteY2" fmla="*/ 927064 h 927064"/>
                <a:gd name="connsiteX3" fmla="*/ 0 w 4338217"/>
                <a:gd name="connsiteY3" fmla="*/ 927064 h 927064"/>
                <a:gd name="connsiteX4" fmla="*/ 4300967 w 4338217"/>
                <a:gd name="connsiteY4" fmla="*/ 576756 h 927064"/>
                <a:gd name="connsiteX5" fmla="*/ 4338217 w 4338217"/>
                <a:gd name="connsiteY5" fmla="*/ 576756 h 927064"/>
                <a:gd name="connsiteX6" fmla="*/ 4338217 w 4338217"/>
                <a:gd name="connsiteY6" fmla="*/ 729318 h 927064"/>
                <a:gd name="connsiteX7" fmla="*/ 4300967 w 4338217"/>
                <a:gd name="connsiteY7" fmla="*/ 729318 h 927064"/>
                <a:gd name="connsiteX8" fmla="*/ 0 w 4338217"/>
                <a:gd name="connsiteY8" fmla="*/ 472392 h 927064"/>
                <a:gd name="connsiteX9" fmla="*/ 37167 w 4338217"/>
                <a:gd name="connsiteY9" fmla="*/ 472392 h 927064"/>
                <a:gd name="connsiteX10" fmla="*/ 37167 w 4338217"/>
                <a:gd name="connsiteY10" fmla="*/ 624944 h 927064"/>
                <a:gd name="connsiteX11" fmla="*/ 0 w 4338217"/>
                <a:gd name="connsiteY11" fmla="*/ 624944 h 927064"/>
                <a:gd name="connsiteX12" fmla="*/ 4328010 w 4338217"/>
                <a:gd name="connsiteY12" fmla="*/ 269152 h 927064"/>
                <a:gd name="connsiteX13" fmla="*/ 4338151 w 4338217"/>
                <a:gd name="connsiteY13" fmla="*/ 349129 h 927064"/>
                <a:gd name="connsiteX14" fmla="*/ 4338151 w 4338217"/>
                <a:gd name="connsiteY14" fmla="*/ 421724 h 927064"/>
                <a:gd name="connsiteX15" fmla="*/ 4298854 w 4338217"/>
                <a:gd name="connsiteY15" fmla="*/ 421724 h 927064"/>
                <a:gd name="connsiteX16" fmla="*/ 4298854 w 4338217"/>
                <a:gd name="connsiteY16" fmla="*/ 349129 h 927064"/>
                <a:gd name="connsiteX17" fmla="*/ 4289981 w 4338217"/>
                <a:gd name="connsiteY17" fmla="*/ 276535 h 927064"/>
                <a:gd name="connsiteX18" fmla="*/ 49189 w 4338217"/>
                <a:gd name="connsiteY18" fmla="*/ 164788 h 927064"/>
                <a:gd name="connsiteX19" fmla="*/ 81162 w 4338217"/>
                <a:gd name="connsiteY19" fmla="*/ 186280 h 927064"/>
                <a:gd name="connsiteX20" fmla="*/ 35662 w 4338217"/>
                <a:gd name="connsiteY20" fmla="*/ 322817 h 927064"/>
                <a:gd name="connsiteX21" fmla="*/ 0 w 4338217"/>
                <a:gd name="connsiteY21" fmla="*/ 319024 h 927064"/>
                <a:gd name="connsiteX22" fmla="*/ 49189 w 4338217"/>
                <a:gd name="connsiteY22" fmla="*/ 164788 h 927064"/>
                <a:gd name="connsiteX23" fmla="*/ 4128982 w 4338217"/>
                <a:gd name="connsiteY23" fmla="*/ 27463 h 927064"/>
                <a:gd name="connsiteX24" fmla="*/ 4255793 w 4338217"/>
                <a:gd name="connsiteY24" fmla="*/ 122413 h 927064"/>
                <a:gd name="connsiteX25" fmla="*/ 4227476 w 4338217"/>
                <a:gd name="connsiteY25" fmla="*/ 147075 h 927064"/>
                <a:gd name="connsiteX26" fmla="*/ 4114208 w 4338217"/>
                <a:gd name="connsiteY26" fmla="*/ 61990 h 927064"/>
                <a:gd name="connsiteX27" fmla="*/ 3823084 w 4338217"/>
                <a:gd name="connsiteY27" fmla="*/ 0 h 927064"/>
                <a:gd name="connsiteX28" fmla="*/ 3975636 w 4338217"/>
                <a:gd name="connsiteY28" fmla="*/ 0 h 927064"/>
                <a:gd name="connsiteX29" fmla="*/ 3975636 w 4338217"/>
                <a:gd name="connsiteY29" fmla="*/ 37248 h 927064"/>
                <a:gd name="connsiteX30" fmla="*/ 3823084 w 4338217"/>
                <a:gd name="connsiteY30" fmla="*/ 37248 h 927064"/>
                <a:gd name="connsiteX31" fmla="*/ 3515479 w 4338217"/>
                <a:gd name="connsiteY31" fmla="*/ 0 h 927064"/>
                <a:gd name="connsiteX32" fmla="*/ 3668041 w 4338217"/>
                <a:gd name="connsiteY32" fmla="*/ 0 h 927064"/>
                <a:gd name="connsiteX33" fmla="*/ 3668041 w 4338217"/>
                <a:gd name="connsiteY33" fmla="*/ 37248 h 927064"/>
                <a:gd name="connsiteX34" fmla="*/ 3515479 w 4338217"/>
                <a:gd name="connsiteY34" fmla="*/ 37248 h 927064"/>
                <a:gd name="connsiteX35" fmla="*/ 3213366 w 4338217"/>
                <a:gd name="connsiteY35" fmla="*/ 0 h 927064"/>
                <a:gd name="connsiteX36" fmla="*/ 3365918 w 4338217"/>
                <a:gd name="connsiteY36" fmla="*/ 0 h 927064"/>
                <a:gd name="connsiteX37" fmla="*/ 3365918 w 4338217"/>
                <a:gd name="connsiteY37" fmla="*/ 37248 h 927064"/>
                <a:gd name="connsiteX38" fmla="*/ 3213366 w 4338217"/>
                <a:gd name="connsiteY38" fmla="*/ 37248 h 927064"/>
                <a:gd name="connsiteX39" fmla="*/ 2905762 w 4338217"/>
                <a:gd name="connsiteY39" fmla="*/ 0 h 927064"/>
                <a:gd name="connsiteX40" fmla="*/ 3058314 w 4338217"/>
                <a:gd name="connsiteY40" fmla="*/ 0 h 927064"/>
                <a:gd name="connsiteX41" fmla="*/ 3058314 w 4338217"/>
                <a:gd name="connsiteY41" fmla="*/ 37248 h 927064"/>
                <a:gd name="connsiteX42" fmla="*/ 2905762 w 4338217"/>
                <a:gd name="connsiteY42" fmla="*/ 37248 h 927064"/>
                <a:gd name="connsiteX43" fmla="*/ 2603652 w 4338217"/>
                <a:gd name="connsiteY43" fmla="*/ 0 h 927064"/>
                <a:gd name="connsiteX44" fmla="*/ 2756214 w 4338217"/>
                <a:gd name="connsiteY44" fmla="*/ 0 h 927064"/>
                <a:gd name="connsiteX45" fmla="*/ 2756214 w 4338217"/>
                <a:gd name="connsiteY45" fmla="*/ 37248 h 927064"/>
                <a:gd name="connsiteX46" fmla="*/ 2603652 w 4338217"/>
                <a:gd name="connsiteY46" fmla="*/ 37248 h 927064"/>
                <a:gd name="connsiteX47" fmla="*/ 2296047 w 4338217"/>
                <a:gd name="connsiteY47" fmla="*/ 0 h 927064"/>
                <a:gd name="connsiteX48" fmla="*/ 2448599 w 4338217"/>
                <a:gd name="connsiteY48" fmla="*/ 0 h 927064"/>
                <a:gd name="connsiteX49" fmla="*/ 2448599 w 4338217"/>
                <a:gd name="connsiteY49" fmla="*/ 37248 h 927064"/>
                <a:gd name="connsiteX50" fmla="*/ 2296047 w 4338217"/>
                <a:gd name="connsiteY50" fmla="*/ 37248 h 927064"/>
                <a:gd name="connsiteX51" fmla="*/ 1993934 w 4338217"/>
                <a:gd name="connsiteY51" fmla="*/ 0 h 927064"/>
                <a:gd name="connsiteX52" fmla="*/ 2146496 w 4338217"/>
                <a:gd name="connsiteY52" fmla="*/ 0 h 927064"/>
                <a:gd name="connsiteX53" fmla="*/ 2146496 w 4338217"/>
                <a:gd name="connsiteY53" fmla="*/ 37248 h 927064"/>
                <a:gd name="connsiteX54" fmla="*/ 1993934 w 4338217"/>
                <a:gd name="connsiteY54" fmla="*/ 37248 h 927064"/>
                <a:gd name="connsiteX55" fmla="*/ 1686330 w 4338217"/>
                <a:gd name="connsiteY55" fmla="*/ 0 h 927064"/>
                <a:gd name="connsiteX56" fmla="*/ 1838882 w 4338217"/>
                <a:gd name="connsiteY56" fmla="*/ 0 h 927064"/>
                <a:gd name="connsiteX57" fmla="*/ 1838882 w 4338217"/>
                <a:gd name="connsiteY57" fmla="*/ 37248 h 927064"/>
                <a:gd name="connsiteX58" fmla="*/ 1686330 w 4338217"/>
                <a:gd name="connsiteY58" fmla="*/ 37248 h 927064"/>
                <a:gd name="connsiteX59" fmla="*/ 1384220 w 4338217"/>
                <a:gd name="connsiteY59" fmla="*/ 0 h 927064"/>
                <a:gd name="connsiteX60" fmla="*/ 1536772 w 4338217"/>
                <a:gd name="connsiteY60" fmla="*/ 0 h 927064"/>
                <a:gd name="connsiteX61" fmla="*/ 1536772 w 4338217"/>
                <a:gd name="connsiteY61" fmla="*/ 37248 h 927064"/>
                <a:gd name="connsiteX62" fmla="*/ 1384220 w 4338217"/>
                <a:gd name="connsiteY62" fmla="*/ 37248 h 927064"/>
                <a:gd name="connsiteX63" fmla="*/ 1076616 w 4338217"/>
                <a:gd name="connsiteY63" fmla="*/ 0 h 927064"/>
                <a:gd name="connsiteX64" fmla="*/ 1229178 w 4338217"/>
                <a:gd name="connsiteY64" fmla="*/ 0 h 927064"/>
                <a:gd name="connsiteX65" fmla="*/ 1229178 w 4338217"/>
                <a:gd name="connsiteY65" fmla="*/ 37248 h 927064"/>
                <a:gd name="connsiteX66" fmla="*/ 1076616 w 4338217"/>
                <a:gd name="connsiteY66" fmla="*/ 37248 h 927064"/>
                <a:gd name="connsiteX67" fmla="*/ 774502 w 4338217"/>
                <a:gd name="connsiteY67" fmla="*/ 0 h 927064"/>
                <a:gd name="connsiteX68" fmla="*/ 927054 w 4338217"/>
                <a:gd name="connsiteY68" fmla="*/ 0 h 927064"/>
                <a:gd name="connsiteX69" fmla="*/ 927054 w 4338217"/>
                <a:gd name="connsiteY69" fmla="*/ 37248 h 927064"/>
                <a:gd name="connsiteX70" fmla="*/ 774502 w 4338217"/>
                <a:gd name="connsiteY70" fmla="*/ 37248 h 927064"/>
                <a:gd name="connsiteX71" fmla="*/ 466898 w 4338217"/>
                <a:gd name="connsiteY71" fmla="*/ 0 h 927064"/>
                <a:gd name="connsiteX72" fmla="*/ 619450 w 4338217"/>
                <a:gd name="connsiteY72" fmla="*/ 0 h 927064"/>
                <a:gd name="connsiteX73" fmla="*/ 619450 w 4338217"/>
                <a:gd name="connsiteY73" fmla="*/ 37248 h 927064"/>
                <a:gd name="connsiteX74" fmla="*/ 466898 w 4338217"/>
                <a:gd name="connsiteY74" fmla="*/ 37248 h 927064"/>
                <a:gd name="connsiteX75" fmla="*/ 314899 w 4338217"/>
                <a:gd name="connsiteY75" fmla="*/ 0 h 927064"/>
                <a:gd name="connsiteX76" fmla="*/ 317360 w 4338217"/>
                <a:gd name="connsiteY76" fmla="*/ 38122 h 927064"/>
                <a:gd name="connsiteX77" fmla="*/ 184475 w 4338217"/>
                <a:gd name="connsiteY77" fmla="*/ 81163 h 927064"/>
                <a:gd name="connsiteX78" fmla="*/ 164788 w 4338217"/>
                <a:gd name="connsiteY78" fmla="*/ 50419 h 927064"/>
                <a:gd name="connsiteX79" fmla="*/ 314899 w 4338217"/>
                <a:gd name="connsiteY79" fmla="*/ 0 h 92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338217" h="927064">
                  <a:moveTo>
                    <a:pt x="0" y="774502"/>
                  </a:moveTo>
                  <a:lnTo>
                    <a:pt x="37167" y="774502"/>
                  </a:lnTo>
                  <a:lnTo>
                    <a:pt x="37167" y="927064"/>
                  </a:lnTo>
                  <a:lnTo>
                    <a:pt x="0" y="927064"/>
                  </a:lnTo>
                  <a:close/>
                  <a:moveTo>
                    <a:pt x="4300967" y="576756"/>
                  </a:moveTo>
                  <a:lnTo>
                    <a:pt x="4338217" y="576756"/>
                  </a:lnTo>
                  <a:lnTo>
                    <a:pt x="4338217" y="729318"/>
                  </a:lnTo>
                  <a:lnTo>
                    <a:pt x="4300967" y="729318"/>
                  </a:lnTo>
                  <a:close/>
                  <a:moveTo>
                    <a:pt x="0" y="472392"/>
                  </a:moveTo>
                  <a:lnTo>
                    <a:pt x="37167" y="472392"/>
                  </a:lnTo>
                  <a:lnTo>
                    <a:pt x="37167" y="624944"/>
                  </a:lnTo>
                  <a:lnTo>
                    <a:pt x="0" y="624944"/>
                  </a:lnTo>
                  <a:close/>
                  <a:moveTo>
                    <a:pt x="4328010" y="269152"/>
                  </a:moveTo>
                  <a:cubicBezTo>
                    <a:pt x="4334348" y="294991"/>
                    <a:pt x="4338151" y="322060"/>
                    <a:pt x="4338151" y="349129"/>
                  </a:cubicBezTo>
                  <a:lnTo>
                    <a:pt x="4338151" y="421724"/>
                  </a:lnTo>
                  <a:lnTo>
                    <a:pt x="4298854" y="421724"/>
                  </a:lnTo>
                  <a:lnTo>
                    <a:pt x="4298854" y="349129"/>
                  </a:lnTo>
                  <a:cubicBezTo>
                    <a:pt x="4298854" y="325751"/>
                    <a:pt x="4296319" y="301143"/>
                    <a:pt x="4289981" y="276535"/>
                  </a:cubicBezTo>
                  <a:close/>
                  <a:moveTo>
                    <a:pt x="49189" y="164788"/>
                  </a:moveTo>
                  <a:lnTo>
                    <a:pt x="81162" y="186280"/>
                  </a:lnTo>
                  <a:cubicBezTo>
                    <a:pt x="55338" y="228000"/>
                    <a:pt x="39351" y="273512"/>
                    <a:pt x="35662" y="322817"/>
                  </a:cubicBezTo>
                  <a:lnTo>
                    <a:pt x="0" y="319024"/>
                  </a:lnTo>
                  <a:cubicBezTo>
                    <a:pt x="3689" y="264662"/>
                    <a:pt x="22135" y="211565"/>
                    <a:pt x="49189" y="164788"/>
                  </a:cubicBezTo>
                  <a:close/>
                  <a:moveTo>
                    <a:pt x="4128982" y="27463"/>
                  </a:moveTo>
                  <a:cubicBezTo>
                    <a:pt x="4178229" y="48426"/>
                    <a:pt x="4222551" y="81720"/>
                    <a:pt x="4255793" y="122413"/>
                  </a:cubicBezTo>
                  <a:lnTo>
                    <a:pt x="4227476" y="147075"/>
                  </a:lnTo>
                  <a:cubicBezTo>
                    <a:pt x="4196697" y="110082"/>
                    <a:pt x="4158530" y="81720"/>
                    <a:pt x="4114208" y="61990"/>
                  </a:cubicBezTo>
                  <a:close/>
                  <a:moveTo>
                    <a:pt x="3823084" y="0"/>
                  </a:moveTo>
                  <a:lnTo>
                    <a:pt x="3975636" y="0"/>
                  </a:lnTo>
                  <a:lnTo>
                    <a:pt x="3975636" y="37248"/>
                  </a:lnTo>
                  <a:lnTo>
                    <a:pt x="3823084" y="37248"/>
                  </a:lnTo>
                  <a:close/>
                  <a:moveTo>
                    <a:pt x="3515479" y="0"/>
                  </a:moveTo>
                  <a:lnTo>
                    <a:pt x="3668041" y="0"/>
                  </a:lnTo>
                  <a:lnTo>
                    <a:pt x="3668041" y="37248"/>
                  </a:lnTo>
                  <a:lnTo>
                    <a:pt x="3515479" y="37248"/>
                  </a:lnTo>
                  <a:close/>
                  <a:moveTo>
                    <a:pt x="3213366" y="0"/>
                  </a:moveTo>
                  <a:lnTo>
                    <a:pt x="3365918" y="0"/>
                  </a:lnTo>
                  <a:lnTo>
                    <a:pt x="3365918" y="37248"/>
                  </a:lnTo>
                  <a:lnTo>
                    <a:pt x="3213366" y="37248"/>
                  </a:lnTo>
                  <a:close/>
                  <a:moveTo>
                    <a:pt x="2905762" y="0"/>
                  </a:moveTo>
                  <a:lnTo>
                    <a:pt x="3058314" y="0"/>
                  </a:lnTo>
                  <a:lnTo>
                    <a:pt x="3058314" y="37248"/>
                  </a:lnTo>
                  <a:lnTo>
                    <a:pt x="2905762" y="37248"/>
                  </a:lnTo>
                  <a:close/>
                  <a:moveTo>
                    <a:pt x="2603652" y="0"/>
                  </a:moveTo>
                  <a:lnTo>
                    <a:pt x="2756214" y="0"/>
                  </a:lnTo>
                  <a:lnTo>
                    <a:pt x="2756214" y="37248"/>
                  </a:lnTo>
                  <a:lnTo>
                    <a:pt x="2603652" y="37248"/>
                  </a:lnTo>
                  <a:close/>
                  <a:moveTo>
                    <a:pt x="2296047" y="0"/>
                  </a:moveTo>
                  <a:lnTo>
                    <a:pt x="2448599" y="0"/>
                  </a:lnTo>
                  <a:lnTo>
                    <a:pt x="2448599" y="37248"/>
                  </a:lnTo>
                  <a:lnTo>
                    <a:pt x="2296047" y="37248"/>
                  </a:lnTo>
                  <a:close/>
                  <a:moveTo>
                    <a:pt x="1993934" y="0"/>
                  </a:moveTo>
                  <a:lnTo>
                    <a:pt x="2146496" y="0"/>
                  </a:lnTo>
                  <a:lnTo>
                    <a:pt x="2146496" y="37248"/>
                  </a:lnTo>
                  <a:lnTo>
                    <a:pt x="1993934" y="37248"/>
                  </a:lnTo>
                  <a:close/>
                  <a:moveTo>
                    <a:pt x="1686330" y="0"/>
                  </a:moveTo>
                  <a:lnTo>
                    <a:pt x="1838882" y="0"/>
                  </a:lnTo>
                  <a:lnTo>
                    <a:pt x="1838882" y="37248"/>
                  </a:lnTo>
                  <a:lnTo>
                    <a:pt x="1686330" y="37248"/>
                  </a:lnTo>
                  <a:close/>
                  <a:moveTo>
                    <a:pt x="1384220" y="0"/>
                  </a:moveTo>
                  <a:lnTo>
                    <a:pt x="1536772" y="0"/>
                  </a:lnTo>
                  <a:lnTo>
                    <a:pt x="1536772" y="37248"/>
                  </a:lnTo>
                  <a:lnTo>
                    <a:pt x="1384220" y="37248"/>
                  </a:lnTo>
                  <a:close/>
                  <a:moveTo>
                    <a:pt x="1076616" y="0"/>
                  </a:moveTo>
                  <a:lnTo>
                    <a:pt x="1229178" y="0"/>
                  </a:lnTo>
                  <a:lnTo>
                    <a:pt x="1229178" y="37248"/>
                  </a:lnTo>
                  <a:lnTo>
                    <a:pt x="1076616" y="37248"/>
                  </a:lnTo>
                  <a:close/>
                  <a:moveTo>
                    <a:pt x="774502" y="0"/>
                  </a:moveTo>
                  <a:lnTo>
                    <a:pt x="927054" y="0"/>
                  </a:lnTo>
                  <a:lnTo>
                    <a:pt x="927054" y="37248"/>
                  </a:lnTo>
                  <a:lnTo>
                    <a:pt x="774502" y="37248"/>
                  </a:lnTo>
                  <a:close/>
                  <a:moveTo>
                    <a:pt x="466898" y="0"/>
                  </a:moveTo>
                  <a:lnTo>
                    <a:pt x="619450" y="0"/>
                  </a:lnTo>
                  <a:lnTo>
                    <a:pt x="619450" y="37248"/>
                  </a:lnTo>
                  <a:lnTo>
                    <a:pt x="466898" y="37248"/>
                  </a:lnTo>
                  <a:close/>
                  <a:moveTo>
                    <a:pt x="314899" y="0"/>
                  </a:moveTo>
                  <a:lnTo>
                    <a:pt x="317360" y="38122"/>
                  </a:lnTo>
                  <a:cubicBezTo>
                    <a:pt x="270604" y="41811"/>
                    <a:pt x="225078" y="56568"/>
                    <a:pt x="184475" y="81163"/>
                  </a:cubicBezTo>
                  <a:lnTo>
                    <a:pt x="164788" y="50419"/>
                  </a:lnTo>
                  <a:cubicBezTo>
                    <a:pt x="209083" y="22135"/>
                    <a:pt x="261991" y="4919"/>
                    <a:pt x="3148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reeform: Shape 121">
              <a:extLst>
                <a:ext uri="{FF2B5EF4-FFF2-40B4-BE49-F238E27FC236}">
                  <a16:creationId xmlns:a16="http://schemas.microsoft.com/office/drawing/2014/main" id="{728B760C-7931-B64C-B533-8F14D35CD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300" y="2160146"/>
              <a:ext cx="2171855" cy="463532"/>
            </a:xfrm>
            <a:custGeom>
              <a:avLst/>
              <a:gdLst>
                <a:gd name="connsiteX0" fmla="*/ 0 w 4343709"/>
                <a:gd name="connsiteY0" fmla="*/ 774502 h 927064"/>
                <a:gd name="connsiteX1" fmla="*/ 37247 w 4343709"/>
                <a:gd name="connsiteY1" fmla="*/ 774502 h 927064"/>
                <a:gd name="connsiteX2" fmla="*/ 37247 w 4343709"/>
                <a:gd name="connsiteY2" fmla="*/ 927064 h 927064"/>
                <a:gd name="connsiteX3" fmla="*/ 0 w 4343709"/>
                <a:gd name="connsiteY3" fmla="*/ 927064 h 927064"/>
                <a:gd name="connsiteX4" fmla="*/ 4306461 w 4343709"/>
                <a:gd name="connsiteY4" fmla="*/ 576756 h 927064"/>
                <a:gd name="connsiteX5" fmla="*/ 4343709 w 4343709"/>
                <a:gd name="connsiteY5" fmla="*/ 576756 h 927064"/>
                <a:gd name="connsiteX6" fmla="*/ 4343709 w 4343709"/>
                <a:gd name="connsiteY6" fmla="*/ 729318 h 927064"/>
                <a:gd name="connsiteX7" fmla="*/ 4306461 w 4343709"/>
                <a:gd name="connsiteY7" fmla="*/ 729318 h 927064"/>
                <a:gd name="connsiteX8" fmla="*/ 0 w 4343709"/>
                <a:gd name="connsiteY8" fmla="*/ 472392 h 927064"/>
                <a:gd name="connsiteX9" fmla="*/ 37247 w 4343709"/>
                <a:gd name="connsiteY9" fmla="*/ 472392 h 927064"/>
                <a:gd name="connsiteX10" fmla="*/ 37247 w 4343709"/>
                <a:gd name="connsiteY10" fmla="*/ 624944 h 927064"/>
                <a:gd name="connsiteX11" fmla="*/ 0 w 4343709"/>
                <a:gd name="connsiteY11" fmla="*/ 624944 h 927064"/>
                <a:gd name="connsiteX12" fmla="*/ 4334503 w 4343709"/>
                <a:gd name="connsiteY12" fmla="*/ 269152 h 927064"/>
                <a:gd name="connsiteX13" fmla="*/ 4343609 w 4343709"/>
                <a:gd name="connsiteY13" fmla="*/ 349129 h 927064"/>
                <a:gd name="connsiteX14" fmla="*/ 4343609 w 4343709"/>
                <a:gd name="connsiteY14" fmla="*/ 421724 h 927064"/>
                <a:gd name="connsiteX15" fmla="*/ 4303281 w 4343709"/>
                <a:gd name="connsiteY15" fmla="*/ 421724 h 927064"/>
                <a:gd name="connsiteX16" fmla="*/ 4303281 w 4343709"/>
                <a:gd name="connsiteY16" fmla="*/ 349129 h 927064"/>
                <a:gd name="connsiteX17" fmla="*/ 4295475 w 4343709"/>
                <a:gd name="connsiteY17" fmla="*/ 276535 h 927064"/>
                <a:gd name="connsiteX18" fmla="*/ 55171 w 4343709"/>
                <a:gd name="connsiteY18" fmla="*/ 164788 h 927064"/>
                <a:gd name="connsiteX19" fmla="*/ 86675 w 4343709"/>
                <a:gd name="connsiteY19" fmla="*/ 186280 h 927064"/>
                <a:gd name="connsiteX20" fmla="*/ 41842 w 4343709"/>
                <a:gd name="connsiteY20" fmla="*/ 322817 h 927064"/>
                <a:gd name="connsiteX21" fmla="*/ 5491 w 4343709"/>
                <a:gd name="connsiteY21" fmla="*/ 319024 h 927064"/>
                <a:gd name="connsiteX22" fmla="*/ 55171 w 4343709"/>
                <a:gd name="connsiteY22" fmla="*/ 164788 h 927064"/>
                <a:gd name="connsiteX23" fmla="*/ 4135707 w 4343709"/>
                <a:gd name="connsiteY23" fmla="*/ 27463 h 927064"/>
                <a:gd name="connsiteX24" fmla="*/ 4261287 w 4343709"/>
                <a:gd name="connsiteY24" fmla="*/ 122413 h 927064"/>
                <a:gd name="connsiteX25" fmla="*/ 4232970 w 4343709"/>
                <a:gd name="connsiteY25" fmla="*/ 147075 h 927064"/>
                <a:gd name="connsiteX26" fmla="*/ 4119702 w 4343709"/>
                <a:gd name="connsiteY26" fmla="*/ 61990 h 927064"/>
                <a:gd name="connsiteX27" fmla="*/ 3828574 w 4343709"/>
                <a:gd name="connsiteY27" fmla="*/ 0 h 927064"/>
                <a:gd name="connsiteX28" fmla="*/ 3981136 w 4343709"/>
                <a:gd name="connsiteY28" fmla="*/ 0 h 927064"/>
                <a:gd name="connsiteX29" fmla="*/ 3981136 w 4343709"/>
                <a:gd name="connsiteY29" fmla="*/ 37248 h 927064"/>
                <a:gd name="connsiteX30" fmla="*/ 3828574 w 4343709"/>
                <a:gd name="connsiteY30" fmla="*/ 37248 h 927064"/>
                <a:gd name="connsiteX31" fmla="*/ 3520970 w 4343709"/>
                <a:gd name="connsiteY31" fmla="*/ 0 h 927064"/>
                <a:gd name="connsiteX32" fmla="*/ 3673522 w 4343709"/>
                <a:gd name="connsiteY32" fmla="*/ 0 h 927064"/>
                <a:gd name="connsiteX33" fmla="*/ 3673522 w 4343709"/>
                <a:gd name="connsiteY33" fmla="*/ 37248 h 927064"/>
                <a:gd name="connsiteX34" fmla="*/ 3520970 w 4343709"/>
                <a:gd name="connsiteY34" fmla="*/ 37248 h 927064"/>
                <a:gd name="connsiteX35" fmla="*/ 3218860 w 4343709"/>
                <a:gd name="connsiteY35" fmla="*/ 0 h 927064"/>
                <a:gd name="connsiteX36" fmla="*/ 3371412 w 4343709"/>
                <a:gd name="connsiteY36" fmla="*/ 0 h 927064"/>
                <a:gd name="connsiteX37" fmla="*/ 3371412 w 4343709"/>
                <a:gd name="connsiteY37" fmla="*/ 37248 h 927064"/>
                <a:gd name="connsiteX38" fmla="*/ 3218860 w 4343709"/>
                <a:gd name="connsiteY38" fmla="*/ 37248 h 927064"/>
                <a:gd name="connsiteX39" fmla="*/ 2911256 w 4343709"/>
                <a:gd name="connsiteY39" fmla="*/ 0 h 927064"/>
                <a:gd name="connsiteX40" fmla="*/ 3063818 w 4343709"/>
                <a:gd name="connsiteY40" fmla="*/ 0 h 927064"/>
                <a:gd name="connsiteX41" fmla="*/ 3063818 w 4343709"/>
                <a:gd name="connsiteY41" fmla="*/ 37248 h 927064"/>
                <a:gd name="connsiteX42" fmla="*/ 2911256 w 4343709"/>
                <a:gd name="connsiteY42" fmla="*/ 37248 h 927064"/>
                <a:gd name="connsiteX43" fmla="*/ 2609142 w 4343709"/>
                <a:gd name="connsiteY43" fmla="*/ 0 h 927064"/>
                <a:gd name="connsiteX44" fmla="*/ 2761694 w 4343709"/>
                <a:gd name="connsiteY44" fmla="*/ 0 h 927064"/>
                <a:gd name="connsiteX45" fmla="*/ 2761694 w 4343709"/>
                <a:gd name="connsiteY45" fmla="*/ 37248 h 927064"/>
                <a:gd name="connsiteX46" fmla="*/ 2609142 w 4343709"/>
                <a:gd name="connsiteY46" fmla="*/ 37248 h 927064"/>
                <a:gd name="connsiteX47" fmla="*/ 2301538 w 4343709"/>
                <a:gd name="connsiteY47" fmla="*/ 0 h 927064"/>
                <a:gd name="connsiteX48" fmla="*/ 2454090 w 4343709"/>
                <a:gd name="connsiteY48" fmla="*/ 0 h 927064"/>
                <a:gd name="connsiteX49" fmla="*/ 2454090 w 4343709"/>
                <a:gd name="connsiteY49" fmla="*/ 37248 h 927064"/>
                <a:gd name="connsiteX50" fmla="*/ 2301538 w 4343709"/>
                <a:gd name="connsiteY50" fmla="*/ 37248 h 927064"/>
                <a:gd name="connsiteX51" fmla="*/ 1999428 w 4343709"/>
                <a:gd name="connsiteY51" fmla="*/ 0 h 927064"/>
                <a:gd name="connsiteX52" fmla="*/ 2151990 w 4343709"/>
                <a:gd name="connsiteY52" fmla="*/ 0 h 927064"/>
                <a:gd name="connsiteX53" fmla="*/ 2151990 w 4343709"/>
                <a:gd name="connsiteY53" fmla="*/ 37248 h 927064"/>
                <a:gd name="connsiteX54" fmla="*/ 1999428 w 4343709"/>
                <a:gd name="connsiteY54" fmla="*/ 37248 h 927064"/>
                <a:gd name="connsiteX55" fmla="*/ 1691824 w 4343709"/>
                <a:gd name="connsiteY55" fmla="*/ 0 h 927064"/>
                <a:gd name="connsiteX56" fmla="*/ 1844376 w 4343709"/>
                <a:gd name="connsiteY56" fmla="*/ 0 h 927064"/>
                <a:gd name="connsiteX57" fmla="*/ 1844376 w 4343709"/>
                <a:gd name="connsiteY57" fmla="*/ 37248 h 927064"/>
                <a:gd name="connsiteX58" fmla="*/ 1691824 w 4343709"/>
                <a:gd name="connsiteY58" fmla="*/ 37248 h 927064"/>
                <a:gd name="connsiteX59" fmla="*/ 1389711 w 4343709"/>
                <a:gd name="connsiteY59" fmla="*/ 0 h 927064"/>
                <a:gd name="connsiteX60" fmla="*/ 1542273 w 4343709"/>
                <a:gd name="connsiteY60" fmla="*/ 0 h 927064"/>
                <a:gd name="connsiteX61" fmla="*/ 1542273 w 4343709"/>
                <a:gd name="connsiteY61" fmla="*/ 37248 h 927064"/>
                <a:gd name="connsiteX62" fmla="*/ 1389711 w 4343709"/>
                <a:gd name="connsiteY62" fmla="*/ 37248 h 927064"/>
                <a:gd name="connsiteX63" fmla="*/ 1082106 w 4343709"/>
                <a:gd name="connsiteY63" fmla="*/ 0 h 927064"/>
                <a:gd name="connsiteX64" fmla="*/ 1234658 w 4343709"/>
                <a:gd name="connsiteY64" fmla="*/ 0 h 927064"/>
                <a:gd name="connsiteX65" fmla="*/ 1234658 w 4343709"/>
                <a:gd name="connsiteY65" fmla="*/ 37248 h 927064"/>
                <a:gd name="connsiteX66" fmla="*/ 1082106 w 4343709"/>
                <a:gd name="connsiteY66" fmla="*/ 37248 h 927064"/>
                <a:gd name="connsiteX67" fmla="*/ 779996 w 4343709"/>
                <a:gd name="connsiteY67" fmla="*/ 0 h 927064"/>
                <a:gd name="connsiteX68" fmla="*/ 932548 w 4343709"/>
                <a:gd name="connsiteY68" fmla="*/ 0 h 927064"/>
                <a:gd name="connsiteX69" fmla="*/ 932548 w 4343709"/>
                <a:gd name="connsiteY69" fmla="*/ 37248 h 927064"/>
                <a:gd name="connsiteX70" fmla="*/ 779996 w 4343709"/>
                <a:gd name="connsiteY70" fmla="*/ 37248 h 927064"/>
                <a:gd name="connsiteX71" fmla="*/ 472392 w 4343709"/>
                <a:gd name="connsiteY71" fmla="*/ 0 h 927064"/>
                <a:gd name="connsiteX72" fmla="*/ 624954 w 4343709"/>
                <a:gd name="connsiteY72" fmla="*/ 0 h 927064"/>
                <a:gd name="connsiteX73" fmla="*/ 624954 w 4343709"/>
                <a:gd name="connsiteY73" fmla="*/ 37248 h 927064"/>
                <a:gd name="connsiteX74" fmla="*/ 472392 w 4343709"/>
                <a:gd name="connsiteY74" fmla="*/ 37248 h 927064"/>
                <a:gd name="connsiteX75" fmla="*/ 320390 w 4343709"/>
                <a:gd name="connsiteY75" fmla="*/ 0 h 927064"/>
                <a:gd name="connsiteX76" fmla="*/ 322850 w 4343709"/>
                <a:gd name="connsiteY76" fmla="*/ 38122 h 927064"/>
                <a:gd name="connsiteX77" fmla="*/ 189966 w 4343709"/>
                <a:gd name="connsiteY77" fmla="*/ 81163 h 927064"/>
                <a:gd name="connsiteX78" fmla="*/ 170279 w 4343709"/>
                <a:gd name="connsiteY78" fmla="*/ 50419 h 927064"/>
                <a:gd name="connsiteX79" fmla="*/ 320390 w 4343709"/>
                <a:gd name="connsiteY79" fmla="*/ 0 h 92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343709" h="927064">
                  <a:moveTo>
                    <a:pt x="0" y="774502"/>
                  </a:moveTo>
                  <a:lnTo>
                    <a:pt x="37247" y="774502"/>
                  </a:lnTo>
                  <a:lnTo>
                    <a:pt x="37247" y="927064"/>
                  </a:lnTo>
                  <a:lnTo>
                    <a:pt x="0" y="927064"/>
                  </a:lnTo>
                  <a:close/>
                  <a:moveTo>
                    <a:pt x="4306461" y="576756"/>
                  </a:moveTo>
                  <a:lnTo>
                    <a:pt x="4343709" y="576756"/>
                  </a:lnTo>
                  <a:lnTo>
                    <a:pt x="4343709" y="729318"/>
                  </a:lnTo>
                  <a:lnTo>
                    <a:pt x="4306461" y="729318"/>
                  </a:lnTo>
                  <a:close/>
                  <a:moveTo>
                    <a:pt x="0" y="472392"/>
                  </a:moveTo>
                  <a:lnTo>
                    <a:pt x="37247" y="472392"/>
                  </a:lnTo>
                  <a:lnTo>
                    <a:pt x="37247" y="624944"/>
                  </a:lnTo>
                  <a:lnTo>
                    <a:pt x="0" y="624944"/>
                  </a:lnTo>
                  <a:close/>
                  <a:moveTo>
                    <a:pt x="4334503" y="269152"/>
                  </a:moveTo>
                  <a:cubicBezTo>
                    <a:pt x="4339707" y="294991"/>
                    <a:pt x="4343609" y="322060"/>
                    <a:pt x="4343609" y="349129"/>
                  </a:cubicBezTo>
                  <a:lnTo>
                    <a:pt x="4343609" y="421724"/>
                  </a:lnTo>
                  <a:lnTo>
                    <a:pt x="4303281" y="421724"/>
                  </a:lnTo>
                  <a:lnTo>
                    <a:pt x="4303281" y="349129"/>
                  </a:lnTo>
                  <a:cubicBezTo>
                    <a:pt x="4303281" y="325751"/>
                    <a:pt x="4301980" y="301143"/>
                    <a:pt x="4295475" y="276535"/>
                  </a:cubicBezTo>
                  <a:close/>
                  <a:moveTo>
                    <a:pt x="55171" y="164788"/>
                  </a:moveTo>
                  <a:lnTo>
                    <a:pt x="86675" y="186280"/>
                  </a:lnTo>
                  <a:cubicBezTo>
                    <a:pt x="61229" y="228000"/>
                    <a:pt x="46689" y="273512"/>
                    <a:pt x="41842" y="322817"/>
                  </a:cubicBezTo>
                  <a:lnTo>
                    <a:pt x="5491" y="319024"/>
                  </a:lnTo>
                  <a:cubicBezTo>
                    <a:pt x="10338" y="264662"/>
                    <a:pt x="27302" y="211565"/>
                    <a:pt x="55171" y="164788"/>
                  </a:cubicBezTo>
                  <a:close/>
                  <a:moveTo>
                    <a:pt x="4135707" y="27463"/>
                  </a:moveTo>
                  <a:cubicBezTo>
                    <a:pt x="4184954" y="48426"/>
                    <a:pt x="4228045" y="81720"/>
                    <a:pt x="4261287" y="122413"/>
                  </a:cubicBezTo>
                  <a:lnTo>
                    <a:pt x="4232970" y="147075"/>
                  </a:lnTo>
                  <a:cubicBezTo>
                    <a:pt x="4202191" y="110082"/>
                    <a:pt x="4164024" y="81720"/>
                    <a:pt x="4119702" y="61990"/>
                  </a:cubicBezTo>
                  <a:close/>
                  <a:moveTo>
                    <a:pt x="3828574" y="0"/>
                  </a:moveTo>
                  <a:lnTo>
                    <a:pt x="3981136" y="0"/>
                  </a:lnTo>
                  <a:lnTo>
                    <a:pt x="3981136" y="37248"/>
                  </a:lnTo>
                  <a:lnTo>
                    <a:pt x="3828574" y="37248"/>
                  </a:lnTo>
                  <a:close/>
                  <a:moveTo>
                    <a:pt x="3520970" y="0"/>
                  </a:moveTo>
                  <a:lnTo>
                    <a:pt x="3673522" y="0"/>
                  </a:lnTo>
                  <a:lnTo>
                    <a:pt x="3673522" y="37248"/>
                  </a:lnTo>
                  <a:lnTo>
                    <a:pt x="3520970" y="37248"/>
                  </a:lnTo>
                  <a:close/>
                  <a:moveTo>
                    <a:pt x="3218860" y="0"/>
                  </a:moveTo>
                  <a:lnTo>
                    <a:pt x="3371412" y="0"/>
                  </a:lnTo>
                  <a:lnTo>
                    <a:pt x="3371412" y="37248"/>
                  </a:lnTo>
                  <a:lnTo>
                    <a:pt x="3218860" y="37248"/>
                  </a:lnTo>
                  <a:close/>
                  <a:moveTo>
                    <a:pt x="2911256" y="0"/>
                  </a:moveTo>
                  <a:lnTo>
                    <a:pt x="3063818" y="0"/>
                  </a:lnTo>
                  <a:lnTo>
                    <a:pt x="3063818" y="37248"/>
                  </a:lnTo>
                  <a:lnTo>
                    <a:pt x="2911256" y="37248"/>
                  </a:lnTo>
                  <a:close/>
                  <a:moveTo>
                    <a:pt x="2609142" y="0"/>
                  </a:moveTo>
                  <a:lnTo>
                    <a:pt x="2761694" y="0"/>
                  </a:lnTo>
                  <a:lnTo>
                    <a:pt x="2761694" y="37248"/>
                  </a:lnTo>
                  <a:lnTo>
                    <a:pt x="2609142" y="37248"/>
                  </a:lnTo>
                  <a:close/>
                  <a:moveTo>
                    <a:pt x="2301538" y="0"/>
                  </a:moveTo>
                  <a:lnTo>
                    <a:pt x="2454090" y="0"/>
                  </a:lnTo>
                  <a:lnTo>
                    <a:pt x="2454090" y="37248"/>
                  </a:lnTo>
                  <a:lnTo>
                    <a:pt x="2301538" y="37248"/>
                  </a:lnTo>
                  <a:close/>
                  <a:moveTo>
                    <a:pt x="1999428" y="0"/>
                  </a:moveTo>
                  <a:lnTo>
                    <a:pt x="2151990" y="0"/>
                  </a:lnTo>
                  <a:lnTo>
                    <a:pt x="2151990" y="37248"/>
                  </a:lnTo>
                  <a:lnTo>
                    <a:pt x="1999428" y="37248"/>
                  </a:lnTo>
                  <a:close/>
                  <a:moveTo>
                    <a:pt x="1691824" y="0"/>
                  </a:moveTo>
                  <a:lnTo>
                    <a:pt x="1844376" y="0"/>
                  </a:lnTo>
                  <a:lnTo>
                    <a:pt x="1844376" y="37248"/>
                  </a:lnTo>
                  <a:lnTo>
                    <a:pt x="1691824" y="37248"/>
                  </a:lnTo>
                  <a:close/>
                  <a:moveTo>
                    <a:pt x="1389711" y="0"/>
                  </a:moveTo>
                  <a:lnTo>
                    <a:pt x="1542273" y="0"/>
                  </a:lnTo>
                  <a:lnTo>
                    <a:pt x="1542273" y="37248"/>
                  </a:lnTo>
                  <a:lnTo>
                    <a:pt x="1389711" y="37248"/>
                  </a:lnTo>
                  <a:close/>
                  <a:moveTo>
                    <a:pt x="1082106" y="0"/>
                  </a:moveTo>
                  <a:lnTo>
                    <a:pt x="1234658" y="0"/>
                  </a:lnTo>
                  <a:lnTo>
                    <a:pt x="1234658" y="37248"/>
                  </a:lnTo>
                  <a:lnTo>
                    <a:pt x="1082106" y="37248"/>
                  </a:lnTo>
                  <a:close/>
                  <a:moveTo>
                    <a:pt x="779996" y="0"/>
                  </a:moveTo>
                  <a:lnTo>
                    <a:pt x="932548" y="0"/>
                  </a:lnTo>
                  <a:lnTo>
                    <a:pt x="932548" y="37248"/>
                  </a:lnTo>
                  <a:lnTo>
                    <a:pt x="779996" y="37248"/>
                  </a:lnTo>
                  <a:close/>
                  <a:moveTo>
                    <a:pt x="472392" y="0"/>
                  </a:moveTo>
                  <a:lnTo>
                    <a:pt x="624954" y="0"/>
                  </a:lnTo>
                  <a:lnTo>
                    <a:pt x="624954" y="37248"/>
                  </a:lnTo>
                  <a:lnTo>
                    <a:pt x="472392" y="37248"/>
                  </a:lnTo>
                  <a:close/>
                  <a:moveTo>
                    <a:pt x="320390" y="0"/>
                  </a:moveTo>
                  <a:lnTo>
                    <a:pt x="322850" y="38122"/>
                  </a:lnTo>
                  <a:cubicBezTo>
                    <a:pt x="276095" y="41811"/>
                    <a:pt x="230569" y="56568"/>
                    <a:pt x="189966" y="81163"/>
                  </a:cubicBezTo>
                  <a:lnTo>
                    <a:pt x="170279" y="50419"/>
                  </a:lnTo>
                  <a:cubicBezTo>
                    <a:pt x="215804" y="22135"/>
                    <a:pt x="267482" y="4919"/>
                    <a:pt x="320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Freeform: Shape 120">
              <a:extLst>
                <a:ext uri="{FF2B5EF4-FFF2-40B4-BE49-F238E27FC236}">
                  <a16:creationId xmlns:a16="http://schemas.microsoft.com/office/drawing/2014/main" id="{A8807725-3502-D942-8617-970FEB6A0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530" y="4898374"/>
              <a:ext cx="2171815" cy="617355"/>
            </a:xfrm>
            <a:custGeom>
              <a:avLst/>
              <a:gdLst>
                <a:gd name="connsiteX0" fmla="*/ 3718716 w 4343629"/>
                <a:gd name="connsiteY0" fmla="*/ 1197459 h 1234709"/>
                <a:gd name="connsiteX1" fmla="*/ 3871278 w 4343629"/>
                <a:gd name="connsiteY1" fmla="*/ 1197459 h 1234709"/>
                <a:gd name="connsiteX2" fmla="*/ 3871278 w 4343629"/>
                <a:gd name="connsiteY2" fmla="*/ 1234709 h 1234709"/>
                <a:gd name="connsiteX3" fmla="*/ 3718716 w 4343629"/>
                <a:gd name="connsiteY3" fmla="*/ 1234709 h 1234709"/>
                <a:gd name="connsiteX4" fmla="*/ 3411112 w 4343629"/>
                <a:gd name="connsiteY4" fmla="*/ 1197459 h 1234709"/>
                <a:gd name="connsiteX5" fmla="*/ 3563664 w 4343629"/>
                <a:gd name="connsiteY5" fmla="*/ 1197459 h 1234709"/>
                <a:gd name="connsiteX6" fmla="*/ 3563664 w 4343629"/>
                <a:gd name="connsiteY6" fmla="*/ 1234709 h 1234709"/>
                <a:gd name="connsiteX7" fmla="*/ 3411112 w 4343629"/>
                <a:gd name="connsiteY7" fmla="*/ 1234709 h 1234709"/>
                <a:gd name="connsiteX8" fmla="*/ 3109002 w 4343629"/>
                <a:gd name="connsiteY8" fmla="*/ 1197459 h 1234709"/>
                <a:gd name="connsiteX9" fmla="*/ 3261564 w 4343629"/>
                <a:gd name="connsiteY9" fmla="*/ 1197459 h 1234709"/>
                <a:gd name="connsiteX10" fmla="*/ 3261564 w 4343629"/>
                <a:gd name="connsiteY10" fmla="*/ 1234709 h 1234709"/>
                <a:gd name="connsiteX11" fmla="*/ 3109002 w 4343629"/>
                <a:gd name="connsiteY11" fmla="*/ 1234709 h 1234709"/>
                <a:gd name="connsiteX12" fmla="*/ 2806889 w 4343629"/>
                <a:gd name="connsiteY12" fmla="*/ 1197459 h 1234709"/>
                <a:gd name="connsiteX13" fmla="*/ 2959441 w 4343629"/>
                <a:gd name="connsiteY13" fmla="*/ 1197459 h 1234709"/>
                <a:gd name="connsiteX14" fmla="*/ 2959441 w 4343629"/>
                <a:gd name="connsiteY14" fmla="*/ 1234709 h 1234709"/>
                <a:gd name="connsiteX15" fmla="*/ 2806889 w 4343629"/>
                <a:gd name="connsiteY15" fmla="*/ 1234709 h 1234709"/>
                <a:gd name="connsiteX16" fmla="*/ 2499285 w 4343629"/>
                <a:gd name="connsiteY16" fmla="*/ 1197459 h 1234709"/>
                <a:gd name="connsiteX17" fmla="*/ 2651837 w 4343629"/>
                <a:gd name="connsiteY17" fmla="*/ 1197459 h 1234709"/>
                <a:gd name="connsiteX18" fmla="*/ 2651837 w 4343629"/>
                <a:gd name="connsiteY18" fmla="*/ 1234709 h 1234709"/>
                <a:gd name="connsiteX19" fmla="*/ 2499285 w 4343629"/>
                <a:gd name="connsiteY19" fmla="*/ 1234709 h 1234709"/>
                <a:gd name="connsiteX20" fmla="*/ 2191680 w 4343629"/>
                <a:gd name="connsiteY20" fmla="*/ 1197459 h 1234709"/>
                <a:gd name="connsiteX21" fmla="*/ 2344242 w 4343629"/>
                <a:gd name="connsiteY21" fmla="*/ 1197459 h 1234709"/>
                <a:gd name="connsiteX22" fmla="*/ 2344242 w 4343629"/>
                <a:gd name="connsiteY22" fmla="*/ 1234709 h 1234709"/>
                <a:gd name="connsiteX23" fmla="*/ 2191680 w 4343629"/>
                <a:gd name="connsiteY23" fmla="*/ 1234709 h 1234709"/>
                <a:gd name="connsiteX24" fmla="*/ 1889570 w 4343629"/>
                <a:gd name="connsiteY24" fmla="*/ 1197459 h 1234709"/>
                <a:gd name="connsiteX25" fmla="*/ 2042122 w 4343629"/>
                <a:gd name="connsiteY25" fmla="*/ 1197459 h 1234709"/>
                <a:gd name="connsiteX26" fmla="*/ 2042122 w 4343629"/>
                <a:gd name="connsiteY26" fmla="*/ 1234709 h 1234709"/>
                <a:gd name="connsiteX27" fmla="*/ 1889570 w 4343629"/>
                <a:gd name="connsiteY27" fmla="*/ 1234709 h 1234709"/>
                <a:gd name="connsiteX28" fmla="*/ 1587457 w 4343629"/>
                <a:gd name="connsiteY28" fmla="*/ 1197459 h 1234709"/>
                <a:gd name="connsiteX29" fmla="*/ 1740009 w 4343629"/>
                <a:gd name="connsiteY29" fmla="*/ 1197459 h 1234709"/>
                <a:gd name="connsiteX30" fmla="*/ 1740009 w 4343629"/>
                <a:gd name="connsiteY30" fmla="*/ 1234709 h 1234709"/>
                <a:gd name="connsiteX31" fmla="*/ 1587457 w 4343629"/>
                <a:gd name="connsiteY31" fmla="*/ 1234709 h 1234709"/>
                <a:gd name="connsiteX32" fmla="*/ 1279853 w 4343629"/>
                <a:gd name="connsiteY32" fmla="*/ 1197459 h 1234709"/>
                <a:gd name="connsiteX33" fmla="*/ 1432415 w 4343629"/>
                <a:gd name="connsiteY33" fmla="*/ 1197459 h 1234709"/>
                <a:gd name="connsiteX34" fmla="*/ 1432415 w 4343629"/>
                <a:gd name="connsiteY34" fmla="*/ 1234709 h 1234709"/>
                <a:gd name="connsiteX35" fmla="*/ 1279853 w 4343629"/>
                <a:gd name="connsiteY35" fmla="*/ 1234709 h 1234709"/>
                <a:gd name="connsiteX36" fmla="*/ 977743 w 4343629"/>
                <a:gd name="connsiteY36" fmla="*/ 1197459 h 1234709"/>
                <a:gd name="connsiteX37" fmla="*/ 1130295 w 4343629"/>
                <a:gd name="connsiteY37" fmla="*/ 1197459 h 1234709"/>
                <a:gd name="connsiteX38" fmla="*/ 1130295 w 4343629"/>
                <a:gd name="connsiteY38" fmla="*/ 1234709 h 1234709"/>
                <a:gd name="connsiteX39" fmla="*/ 977743 w 4343629"/>
                <a:gd name="connsiteY39" fmla="*/ 1234709 h 1234709"/>
                <a:gd name="connsiteX40" fmla="*/ 670139 w 4343629"/>
                <a:gd name="connsiteY40" fmla="*/ 1197459 h 1234709"/>
                <a:gd name="connsiteX41" fmla="*/ 822701 w 4343629"/>
                <a:gd name="connsiteY41" fmla="*/ 1197459 h 1234709"/>
                <a:gd name="connsiteX42" fmla="*/ 822701 w 4343629"/>
                <a:gd name="connsiteY42" fmla="*/ 1234709 h 1234709"/>
                <a:gd name="connsiteX43" fmla="*/ 670139 w 4343629"/>
                <a:gd name="connsiteY43" fmla="*/ 1234709 h 1234709"/>
                <a:gd name="connsiteX44" fmla="*/ 368025 w 4343629"/>
                <a:gd name="connsiteY44" fmla="*/ 1197459 h 1234709"/>
                <a:gd name="connsiteX45" fmla="*/ 520577 w 4343629"/>
                <a:gd name="connsiteY45" fmla="*/ 1197459 h 1234709"/>
                <a:gd name="connsiteX46" fmla="*/ 520577 w 4343629"/>
                <a:gd name="connsiteY46" fmla="*/ 1234709 h 1234709"/>
                <a:gd name="connsiteX47" fmla="*/ 368025 w 4343629"/>
                <a:gd name="connsiteY47" fmla="*/ 1234709 h 1234709"/>
                <a:gd name="connsiteX48" fmla="*/ 4158631 w 4343629"/>
                <a:gd name="connsiteY48" fmla="*/ 1148025 h 1234709"/>
                <a:gd name="connsiteX49" fmla="*/ 4178859 w 4343629"/>
                <a:gd name="connsiteY49" fmla="*/ 1179528 h 1234709"/>
                <a:gd name="connsiteX50" fmla="*/ 4024623 w 4343629"/>
                <a:gd name="connsiteY50" fmla="*/ 1229205 h 1234709"/>
                <a:gd name="connsiteX51" fmla="*/ 4020830 w 4343629"/>
                <a:gd name="connsiteY51" fmla="*/ 1191644 h 1234709"/>
                <a:gd name="connsiteX52" fmla="*/ 4158631 w 4343629"/>
                <a:gd name="connsiteY52" fmla="*/ 1148025 h 1234709"/>
                <a:gd name="connsiteX53" fmla="*/ 110710 w 4343629"/>
                <a:gd name="connsiteY53" fmla="*/ 1082109 h 1234709"/>
                <a:gd name="connsiteX54" fmla="*/ 223978 w 4343629"/>
                <a:gd name="connsiteY54" fmla="*/ 1165961 h 1234709"/>
                <a:gd name="connsiteX55" fmla="*/ 207973 w 4343629"/>
                <a:gd name="connsiteY55" fmla="*/ 1201721 h 1234709"/>
                <a:gd name="connsiteX56" fmla="*/ 82393 w 4343629"/>
                <a:gd name="connsiteY56" fmla="*/ 1106771 h 1234709"/>
                <a:gd name="connsiteX57" fmla="*/ 4302526 w 4343629"/>
                <a:gd name="connsiteY57" fmla="*/ 917321 h 1234709"/>
                <a:gd name="connsiteX58" fmla="*/ 4338190 w 4343629"/>
                <a:gd name="connsiteY58" fmla="*/ 921012 h 1234709"/>
                <a:gd name="connsiteX59" fmla="*/ 4288999 w 4343629"/>
                <a:gd name="connsiteY59" fmla="*/ 1069893 h 1234709"/>
                <a:gd name="connsiteX60" fmla="*/ 4257024 w 4343629"/>
                <a:gd name="connsiteY60" fmla="*/ 1050206 h 1234709"/>
                <a:gd name="connsiteX61" fmla="*/ 4302526 w 4343629"/>
                <a:gd name="connsiteY61" fmla="*/ 917321 h 1234709"/>
                <a:gd name="connsiteX62" fmla="*/ 0 w 4343629"/>
                <a:gd name="connsiteY62" fmla="*/ 812954 h 1234709"/>
                <a:gd name="connsiteX63" fmla="*/ 39295 w 4343629"/>
                <a:gd name="connsiteY63" fmla="*/ 812954 h 1234709"/>
                <a:gd name="connsiteX64" fmla="*/ 39295 w 4343629"/>
                <a:gd name="connsiteY64" fmla="*/ 887545 h 1234709"/>
                <a:gd name="connsiteX65" fmla="*/ 48168 w 4343629"/>
                <a:gd name="connsiteY65" fmla="*/ 962137 h 1234709"/>
                <a:gd name="connsiteX66" fmla="*/ 11408 w 4343629"/>
                <a:gd name="connsiteY66" fmla="*/ 970987 h 1234709"/>
                <a:gd name="connsiteX67" fmla="*/ 0 w 4343629"/>
                <a:gd name="connsiteY67" fmla="*/ 887545 h 1234709"/>
                <a:gd name="connsiteX68" fmla="*/ 4306462 w 4343629"/>
                <a:gd name="connsiteY68" fmla="*/ 615208 h 1234709"/>
                <a:gd name="connsiteX69" fmla="*/ 4343629 w 4343629"/>
                <a:gd name="connsiteY69" fmla="*/ 615208 h 1234709"/>
                <a:gd name="connsiteX70" fmla="*/ 4343629 w 4343629"/>
                <a:gd name="connsiteY70" fmla="*/ 767760 h 1234709"/>
                <a:gd name="connsiteX71" fmla="*/ 4306462 w 4343629"/>
                <a:gd name="connsiteY71" fmla="*/ 767760 h 1234709"/>
                <a:gd name="connsiteX72" fmla="*/ 0 w 4343629"/>
                <a:gd name="connsiteY72" fmla="*/ 505350 h 1234709"/>
                <a:gd name="connsiteX73" fmla="*/ 37248 w 4343629"/>
                <a:gd name="connsiteY73" fmla="*/ 505350 h 1234709"/>
                <a:gd name="connsiteX74" fmla="*/ 37248 w 4343629"/>
                <a:gd name="connsiteY74" fmla="*/ 657912 h 1234709"/>
                <a:gd name="connsiteX75" fmla="*/ 0 w 4343629"/>
                <a:gd name="connsiteY75" fmla="*/ 657912 h 1234709"/>
                <a:gd name="connsiteX76" fmla="*/ 4306462 w 4343629"/>
                <a:gd name="connsiteY76" fmla="*/ 307604 h 1234709"/>
                <a:gd name="connsiteX77" fmla="*/ 4343629 w 4343629"/>
                <a:gd name="connsiteY77" fmla="*/ 307604 h 1234709"/>
                <a:gd name="connsiteX78" fmla="*/ 4343629 w 4343629"/>
                <a:gd name="connsiteY78" fmla="*/ 460156 h 1234709"/>
                <a:gd name="connsiteX79" fmla="*/ 4306462 w 4343629"/>
                <a:gd name="connsiteY79" fmla="*/ 460156 h 1234709"/>
                <a:gd name="connsiteX80" fmla="*/ 0 w 4343629"/>
                <a:gd name="connsiteY80" fmla="*/ 203240 h 1234709"/>
                <a:gd name="connsiteX81" fmla="*/ 37248 w 4343629"/>
                <a:gd name="connsiteY81" fmla="*/ 203240 h 1234709"/>
                <a:gd name="connsiteX82" fmla="*/ 37248 w 4343629"/>
                <a:gd name="connsiteY82" fmla="*/ 355792 h 1234709"/>
                <a:gd name="connsiteX83" fmla="*/ 0 w 4343629"/>
                <a:gd name="connsiteY83" fmla="*/ 355792 h 1234709"/>
                <a:gd name="connsiteX84" fmla="*/ 4306462 w 4343629"/>
                <a:gd name="connsiteY84" fmla="*/ 0 h 1234709"/>
                <a:gd name="connsiteX85" fmla="*/ 4343629 w 4343629"/>
                <a:gd name="connsiteY85" fmla="*/ 0 h 1234709"/>
                <a:gd name="connsiteX86" fmla="*/ 4343629 w 4343629"/>
                <a:gd name="connsiteY86" fmla="*/ 152562 h 1234709"/>
                <a:gd name="connsiteX87" fmla="*/ 4306462 w 4343629"/>
                <a:gd name="connsiteY87" fmla="*/ 152562 h 1234709"/>
                <a:gd name="connsiteX88" fmla="*/ 0 w 4343629"/>
                <a:gd name="connsiteY88" fmla="*/ 0 h 1234709"/>
                <a:gd name="connsiteX89" fmla="*/ 37248 w 4343629"/>
                <a:gd name="connsiteY89" fmla="*/ 0 h 1234709"/>
                <a:gd name="connsiteX90" fmla="*/ 37248 w 4343629"/>
                <a:gd name="connsiteY90" fmla="*/ 48137 h 1234709"/>
                <a:gd name="connsiteX91" fmla="*/ 0 w 4343629"/>
                <a:gd name="connsiteY91" fmla="*/ 48137 h 123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343629" h="1234709">
                  <a:moveTo>
                    <a:pt x="3718716" y="1197459"/>
                  </a:moveTo>
                  <a:lnTo>
                    <a:pt x="3871278" y="1197459"/>
                  </a:lnTo>
                  <a:lnTo>
                    <a:pt x="3871278" y="1234709"/>
                  </a:lnTo>
                  <a:lnTo>
                    <a:pt x="3718716" y="1234709"/>
                  </a:lnTo>
                  <a:close/>
                  <a:moveTo>
                    <a:pt x="3411112" y="1197459"/>
                  </a:moveTo>
                  <a:lnTo>
                    <a:pt x="3563664" y="1197459"/>
                  </a:lnTo>
                  <a:lnTo>
                    <a:pt x="3563664" y="1234709"/>
                  </a:lnTo>
                  <a:lnTo>
                    <a:pt x="3411112" y="1234709"/>
                  </a:lnTo>
                  <a:close/>
                  <a:moveTo>
                    <a:pt x="3109002" y="1197459"/>
                  </a:moveTo>
                  <a:lnTo>
                    <a:pt x="3261564" y="1197459"/>
                  </a:lnTo>
                  <a:lnTo>
                    <a:pt x="3261564" y="1234709"/>
                  </a:lnTo>
                  <a:lnTo>
                    <a:pt x="3109002" y="1234709"/>
                  </a:lnTo>
                  <a:close/>
                  <a:moveTo>
                    <a:pt x="2806889" y="1197459"/>
                  </a:moveTo>
                  <a:lnTo>
                    <a:pt x="2959441" y="1197459"/>
                  </a:lnTo>
                  <a:lnTo>
                    <a:pt x="2959441" y="1234709"/>
                  </a:lnTo>
                  <a:lnTo>
                    <a:pt x="2806889" y="1234709"/>
                  </a:lnTo>
                  <a:close/>
                  <a:moveTo>
                    <a:pt x="2499285" y="1197459"/>
                  </a:moveTo>
                  <a:lnTo>
                    <a:pt x="2651837" y="1197459"/>
                  </a:lnTo>
                  <a:lnTo>
                    <a:pt x="2651837" y="1234709"/>
                  </a:lnTo>
                  <a:lnTo>
                    <a:pt x="2499285" y="1234709"/>
                  </a:lnTo>
                  <a:close/>
                  <a:moveTo>
                    <a:pt x="2191680" y="1197459"/>
                  </a:moveTo>
                  <a:lnTo>
                    <a:pt x="2344242" y="1197459"/>
                  </a:lnTo>
                  <a:lnTo>
                    <a:pt x="2344242" y="1234709"/>
                  </a:lnTo>
                  <a:lnTo>
                    <a:pt x="2191680" y="1234709"/>
                  </a:lnTo>
                  <a:close/>
                  <a:moveTo>
                    <a:pt x="1889570" y="1197459"/>
                  </a:moveTo>
                  <a:lnTo>
                    <a:pt x="2042122" y="1197459"/>
                  </a:lnTo>
                  <a:lnTo>
                    <a:pt x="2042122" y="1234709"/>
                  </a:lnTo>
                  <a:lnTo>
                    <a:pt x="1889570" y="1234709"/>
                  </a:lnTo>
                  <a:close/>
                  <a:moveTo>
                    <a:pt x="1587457" y="1197459"/>
                  </a:moveTo>
                  <a:lnTo>
                    <a:pt x="1740009" y="1197459"/>
                  </a:lnTo>
                  <a:lnTo>
                    <a:pt x="1740009" y="1234709"/>
                  </a:lnTo>
                  <a:lnTo>
                    <a:pt x="1587457" y="1234709"/>
                  </a:lnTo>
                  <a:close/>
                  <a:moveTo>
                    <a:pt x="1279853" y="1197459"/>
                  </a:moveTo>
                  <a:lnTo>
                    <a:pt x="1432415" y="1197459"/>
                  </a:lnTo>
                  <a:lnTo>
                    <a:pt x="1432415" y="1234709"/>
                  </a:lnTo>
                  <a:lnTo>
                    <a:pt x="1279853" y="1234709"/>
                  </a:lnTo>
                  <a:close/>
                  <a:moveTo>
                    <a:pt x="977743" y="1197459"/>
                  </a:moveTo>
                  <a:lnTo>
                    <a:pt x="1130295" y="1197459"/>
                  </a:lnTo>
                  <a:lnTo>
                    <a:pt x="1130295" y="1234709"/>
                  </a:lnTo>
                  <a:lnTo>
                    <a:pt x="977743" y="1234709"/>
                  </a:lnTo>
                  <a:close/>
                  <a:moveTo>
                    <a:pt x="670139" y="1197459"/>
                  </a:moveTo>
                  <a:lnTo>
                    <a:pt x="822701" y="1197459"/>
                  </a:lnTo>
                  <a:lnTo>
                    <a:pt x="822701" y="1234709"/>
                  </a:lnTo>
                  <a:lnTo>
                    <a:pt x="670139" y="1234709"/>
                  </a:lnTo>
                  <a:close/>
                  <a:moveTo>
                    <a:pt x="368025" y="1197459"/>
                  </a:moveTo>
                  <a:lnTo>
                    <a:pt x="520577" y="1197459"/>
                  </a:lnTo>
                  <a:lnTo>
                    <a:pt x="520577" y="1234709"/>
                  </a:lnTo>
                  <a:lnTo>
                    <a:pt x="368025" y="1234709"/>
                  </a:lnTo>
                  <a:close/>
                  <a:moveTo>
                    <a:pt x="4158631" y="1148025"/>
                  </a:moveTo>
                  <a:lnTo>
                    <a:pt x="4178859" y="1179528"/>
                  </a:lnTo>
                  <a:cubicBezTo>
                    <a:pt x="4132082" y="1207396"/>
                    <a:pt x="4078985" y="1224359"/>
                    <a:pt x="4024623" y="1229205"/>
                  </a:cubicBezTo>
                  <a:lnTo>
                    <a:pt x="4020830" y="1191644"/>
                  </a:lnTo>
                  <a:cubicBezTo>
                    <a:pt x="4070135" y="1186798"/>
                    <a:pt x="4116911" y="1173470"/>
                    <a:pt x="4158631" y="1148025"/>
                  </a:cubicBezTo>
                  <a:close/>
                  <a:moveTo>
                    <a:pt x="110710" y="1082109"/>
                  </a:moveTo>
                  <a:cubicBezTo>
                    <a:pt x="140258" y="1117869"/>
                    <a:pt x="179656" y="1147464"/>
                    <a:pt x="223978" y="1165961"/>
                  </a:cubicBezTo>
                  <a:lnTo>
                    <a:pt x="207973" y="1201721"/>
                  </a:lnTo>
                  <a:cubicBezTo>
                    <a:pt x="159957" y="1179525"/>
                    <a:pt x="115635" y="1147464"/>
                    <a:pt x="82393" y="1106771"/>
                  </a:cubicBezTo>
                  <a:close/>
                  <a:moveTo>
                    <a:pt x="4302526" y="917321"/>
                  </a:moveTo>
                  <a:lnTo>
                    <a:pt x="4338190" y="921012"/>
                  </a:lnTo>
                  <a:cubicBezTo>
                    <a:pt x="4334501" y="972690"/>
                    <a:pt x="4317284" y="1025598"/>
                    <a:pt x="4288999" y="1069893"/>
                  </a:cubicBezTo>
                  <a:lnTo>
                    <a:pt x="4257024" y="1050206"/>
                  </a:lnTo>
                  <a:cubicBezTo>
                    <a:pt x="4282850" y="1009602"/>
                    <a:pt x="4297607" y="964077"/>
                    <a:pt x="4302526" y="917321"/>
                  </a:cubicBezTo>
                  <a:close/>
                  <a:moveTo>
                    <a:pt x="0" y="812954"/>
                  </a:moveTo>
                  <a:lnTo>
                    <a:pt x="39295" y="812954"/>
                  </a:lnTo>
                  <a:lnTo>
                    <a:pt x="39295" y="887545"/>
                  </a:lnTo>
                  <a:cubicBezTo>
                    <a:pt x="39295" y="912831"/>
                    <a:pt x="41830" y="938116"/>
                    <a:pt x="48168" y="962137"/>
                  </a:cubicBezTo>
                  <a:lnTo>
                    <a:pt x="11408" y="970987"/>
                  </a:lnTo>
                  <a:cubicBezTo>
                    <a:pt x="5071" y="944437"/>
                    <a:pt x="0" y="916623"/>
                    <a:pt x="0" y="887545"/>
                  </a:cubicBezTo>
                  <a:close/>
                  <a:moveTo>
                    <a:pt x="4306462" y="615208"/>
                  </a:moveTo>
                  <a:lnTo>
                    <a:pt x="4343629" y="615208"/>
                  </a:lnTo>
                  <a:lnTo>
                    <a:pt x="4343629" y="767760"/>
                  </a:lnTo>
                  <a:lnTo>
                    <a:pt x="4306462" y="767760"/>
                  </a:lnTo>
                  <a:close/>
                  <a:moveTo>
                    <a:pt x="0" y="505350"/>
                  </a:moveTo>
                  <a:lnTo>
                    <a:pt x="37248" y="505350"/>
                  </a:lnTo>
                  <a:lnTo>
                    <a:pt x="37248" y="657912"/>
                  </a:lnTo>
                  <a:lnTo>
                    <a:pt x="0" y="657912"/>
                  </a:lnTo>
                  <a:close/>
                  <a:moveTo>
                    <a:pt x="4306462" y="307604"/>
                  </a:moveTo>
                  <a:lnTo>
                    <a:pt x="4343629" y="307604"/>
                  </a:lnTo>
                  <a:lnTo>
                    <a:pt x="4343629" y="460156"/>
                  </a:lnTo>
                  <a:lnTo>
                    <a:pt x="4306462" y="460156"/>
                  </a:lnTo>
                  <a:close/>
                  <a:moveTo>
                    <a:pt x="0" y="203240"/>
                  </a:moveTo>
                  <a:lnTo>
                    <a:pt x="37248" y="203240"/>
                  </a:lnTo>
                  <a:lnTo>
                    <a:pt x="37248" y="355792"/>
                  </a:lnTo>
                  <a:lnTo>
                    <a:pt x="0" y="355792"/>
                  </a:lnTo>
                  <a:close/>
                  <a:moveTo>
                    <a:pt x="4306462" y="0"/>
                  </a:moveTo>
                  <a:lnTo>
                    <a:pt x="4343629" y="0"/>
                  </a:lnTo>
                  <a:lnTo>
                    <a:pt x="4343629" y="152562"/>
                  </a:lnTo>
                  <a:lnTo>
                    <a:pt x="4306462" y="152562"/>
                  </a:lnTo>
                  <a:close/>
                  <a:moveTo>
                    <a:pt x="0" y="0"/>
                  </a:moveTo>
                  <a:lnTo>
                    <a:pt x="37248" y="0"/>
                  </a:lnTo>
                  <a:lnTo>
                    <a:pt x="37248" y="48137"/>
                  </a:lnTo>
                  <a:lnTo>
                    <a:pt x="0" y="4813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reeform: Shape 119">
              <a:extLst>
                <a:ext uri="{FF2B5EF4-FFF2-40B4-BE49-F238E27FC236}">
                  <a16:creationId xmlns:a16="http://schemas.microsoft.com/office/drawing/2014/main" id="{A6EB344E-F5DD-7943-80CB-80DC64605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8245" y="4898374"/>
              <a:ext cx="2171837" cy="617355"/>
            </a:xfrm>
            <a:custGeom>
              <a:avLst/>
              <a:gdLst>
                <a:gd name="connsiteX0" fmla="*/ 3718720 w 4343674"/>
                <a:gd name="connsiteY0" fmla="*/ 1197459 h 1234709"/>
                <a:gd name="connsiteX1" fmla="*/ 3871282 w 4343674"/>
                <a:gd name="connsiteY1" fmla="*/ 1197459 h 1234709"/>
                <a:gd name="connsiteX2" fmla="*/ 3871282 w 4343674"/>
                <a:gd name="connsiteY2" fmla="*/ 1234709 h 1234709"/>
                <a:gd name="connsiteX3" fmla="*/ 3718720 w 4343674"/>
                <a:gd name="connsiteY3" fmla="*/ 1234709 h 1234709"/>
                <a:gd name="connsiteX4" fmla="*/ 3411114 w 4343674"/>
                <a:gd name="connsiteY4" fmla="*/ 1197459 h 1234709"/>
                <a:gd name="connsiteX5" fmla="*/ 3563666 w 4343674"/>
                <a:gd name="connsiteY5" fmla="*/ 1197459 h 1234709"/>
                <a:gd name="connsiteX6" fmla="*/ 3563666 w 4343674"/>
                <a:gd name="connsiteY6" fmla="*/ 1234709 h 1234709"/>
                <a:gd name="connsiteX7" fmla="*/ 3411114 w 4343674"/>
                <a:gd name="connsiteY7" fmla="*/ 1234709 h 1234709"/>
                <a:gd name="connsiteX8" fmla="*/ 3109002 w 4343674"/>
                <a:gd name="connsiteY8" fmla="*/ 1197459 h 1234709"/>
                <a:gd name="connsiteX9" fmla="*/ 3261554 w 4343674"/>
                <a:gd name="connsiteY9" fmla="*/ 1197459 h 1234709"/>
                <a:gd name="connsiteX10" fmla="*/ 3261554 w 4343674"/>
                <a:gd name="connsiteY10" fmla="*/ 1234709 h 1234709"/>
                <a:gd name="connsiteX11" fmla="*/ 3109002 w 4343674"/>
                <a:gd name="connsiteY11" fmla="*/ 1234709 h 1234709"/>
                <a:gd name="connsiteX12" fmla="*/ 2801398 w 4343674"/>
                <a:gd name="connsiteY12" fmla="*/ 1197459 h 1234709"/>
                <a:gd name="connsiteX13" fmla="*/ 2953960 w 4343674"/>
                <a:gd name="connsiteY13" fmla="*/ 1197459 h 1234709"/>
                <a:gd name="connsiteX14" fmla="*/ 2953960 w 4343674"/>
                <a:gd name="connsiteY14" fmla="*/ 1234709 h 1234709"/>
                <a:gd name="connsiteX15" fmla="*/ 2801398 w 4343674"/>
                <a:gd name="connsiteY15" fmla="*/ 1234709 h 1234709"/>
                <a:gd name="connsiteX16" fmla="*/ 2499288 w 4343674"/>
                <a:gd name="connsiteY16" fmla="*/ 1197459 h 1234709"/>
                <a:gd name="connsiteX17" fmla="*/ 2651840 w 4343674"/>
                <a:gd name="connsiteY17" fmla="*/ 1197459 h 1234709"/>
                <a:gd name="connsiteX18" fmla="*/ 2651840 w 4343674"/>
                <a:gd name="connsiteY18" fmla="*/ 1234709 h 1234709"/>
                <a:gd name="connsiteX19" fmla="*/ 2499288 w 4343674"/>
                <a:gd name="connsiteY19" fmla="*/ 1234709 h 1234709"/>
                <a:gd name="connsiteX20" fmla="*/ 2191684 w 4343674"/>
                <a:gd name="connsiteY20" fmla="*/ 1197459 h 1234709"/>
                <a:gd name="connsiteX21" fmla="*/ 2344236 w 4343674"/>
                <a:gd name="connsiteY21" fmla="*/ 1197459 h 1234709"/>
                <a:gd name="connsiteX22" fmla="*/ 2344236 w 4343674"/>
                <a:gd name="connsiteY22" fmla="*/ 1234709 h 1234709"/>
                <a:gd name="connsiteX23" fmla="*/ 2191684 w 4343674"/>
                <a:gd name="connsiteY23" fmla="*/ 1234709 h 1234709"/>
                <a:gd name="connsiteX24" fmla="*/ 1889570 w 4343674"/>
                <a:gd name="connsiteY24" fmla="*/ 1197459 h 1234709"/>
                <a:gd name="connsiteX25" fmla="*/ 2042132 w 4343674"/>
                <a:gd name="connsiteY25" fmla="*/ 1197459 h 1234709"/>
                <a:gd name="connsiteX26" fmla="*/ 2042132 w 4343674"/>
                <a:gd name="connsiteY26" fmla="*/ 1234709 h 1234709"/>
                <a:gd name="connsiteX27" fmla="*/ 1889570 w 4343674"/>
                <a:gd name="connsiteY27" fmla="*/ 1234709 h 1234709"/>
                <a:gd name="connsiteX28" fmla="*/ 1587462 w 4343674"/>
                <a:gd name="connsiteY28" fmla="*/ 1197459 h 1234709"/>
                <a:gd name="connsiteX29" fmla="*/ 1740012 w 4343674"/>
                <a:gd name="connsiteY29" fmla="*/ 1197459 h 1234709"/>
                <a:gd name="connsiteX30" fmla="*/ 1740012 w 4343674"/>
                <a:gd name="connsiteY30" fmla="*/ 1234709 h 1234709"/>
                <a:gd name="connsiteX31" fmla="*/ 1587462 w 4343674"/>
                <a:gd name="connsiteY31" fmla="*/ 1234709 h 1234709"/>
                <a:gd name="connsiteX32" fmla="*/ 1279856 w 4343674"/>
                <a:gd name="connsiteY32" fmla="*/ 1197459 h 1234709"/>
                <a:gd name="connsiteX33" fmla="*/ 1432418 w 4343674"/>
                <a:gd name="connsiteY33" fmla="*/ 1197459 h 1234709"/>
                <a:gd name="connsiteX34" fmla="*/ 1432418 w 4343674"/>
                <a:gd name="connsiteY34" fmla="*/ 1234709 h 1234709"/>
                <a:gd name="connsiteX35" fmla="*/ 1279856 w 4343674"/>
                <a:gd name="connsiteY35" fmla="*/ 1234709 h 1234709"/>
                <a:gd name="connsiteX36" fmla="*/ 977742 w 4343674"/>
                <a:gd name="connsiteY36" fmla="*/ 1197459 h 1234709"/>
                <a:gd name="connsiteX37" fmla="*/ 1130294 w 4343674"/>
                <a:gd name="connsiteY37" fmla="*/ 1197459 h 1234709"/>
                <a:gd name="connsiteX38" fmla="*/ 1130294 w 4343674"/>
                <a:gd name="connsiteY38" fmla="*/ 1234709 h 1234709"/>
                <a:gd name="connsiteX39" fmla="*/ 977742 w 4343674"/>
                <a:gd name="connsiteY39" fmla="*/ 1234709 h 1234709"/>
                <a:gd name="connsiteX40" fmla="*/ 670138 w 4343674"/>
                <a:gd name="connsiteY40" fmla="*/ 1197459 h 1234709"/>
                <a:gd name="connsiteX41" fmla="*/ 822690 w 4343674"/>
                <a:gd name="connsiteY41" fmla="*/ 1197459 h 1234709"/>
                <a:gd name="connsiteX42" fmla="*/ 822690 w 4343674"/>
                <a:gd name="connsiteY42" fmla="*/ 1234709 h 1234709"/>
                <a:gd name="connsiteX43" fmla="*/ 670138 w 4343674"/>
                <a:gd name="connsiteY43" fmla="*/ 1234709 h 1234709"/>
                <a:gd name="connsiteX44" fmla="*/ 362534 w 4343674"/>
                <a:gd name="connsiteY44" fmla="*/ 1197459 h 1234709"/>
                <a:gd name="connsiteX45" fmla="*/ 515096 w 4343674"/>
                <a:gd name="connsiteY45" fmla="*/ 1197459 h 1234709"/>
                <a:gd name="connsiteX46" fmla="*/ 515096 w 4343674"/>
                <a:gd name="connsiteY46" fmla="*/ 1234709 h 1234709"/>
                <a:gd name="connsiteX47" fmla="*/ 362534 w 4343674"/>
                <a:gd name="connsiteY47" fmla="*/ 1234709 h 1234709"/>
                <a:gd name="connsiteX48" fmla="*/ 4158634 w 4343674"/>
                <a:gd name="connsiteY48" fmla="*/ 1148025 h 1234709"/>
                <a:gd name="connsiteX49" fmla="*/ 4178862 w 4343674"/>
                <a:gd name="connsiteY49" fmla="*/ 1179528 h 1234709"/>
                <a:gd name="connsiteX50" fmla="*/ 4024622 w 4343674"/>
                <a:gd name="connsiteY50" fmla="*/ 1229205 h 1234709"/>
                <a:gd name="connsiteX51" fmla="*/ 4020830 w 4343674"/>
                <a:gd name="connsiteY51" fmla="*/ 1191644 h 1234709"/>
                <a:gd name="connsiteX52" fmla="*/ 4158634 w 4343674"/>
                <a:gd name="connsiteY52" fmla="*/ 1148025 h 1234709"/>
                <a:gd name="connsiteX53" fmla="*/ 111944 w 4343674"/>
                <a:gd name="connsiteY53" fmla="*/ 1082109 h 1234709"/>
                <a:gd name="connsiteX54" fmla="*/ 223981 w 4343674"/>
                <a:gd name="connsiteY54" fmla="*/ 1166825 h 1234709"/>
                <a:gd name="connsiteX55" fmla="*/ 209207 w 4343674"/>
                <a:gd name="connsiteY55" fmla="*/ 1201708 h 1234709"/>
                <a:gd name="connsiteX56" fmla="*/ 82396 w 4343674"/>
                <a:gd name="connsiteY56" fmla="*/ 1107025 h 1234709"/>
                <a:gd name="connsiteX57" fmla="*/ 4300646 w 4343674"/>
                <a:gd name="connsiteY57" fmla="*/ 917321 h 1234709"/>
                <a:gd name="connsiteX58" fmla="*/ 4338208 w 4343674"/>
                <a:gd name="connsiteY58" fmla="*/ 921012 h 1234709"/>
                <a:gd name="connsiteX59" fmla="*/ 4288530 w 4343674"/>
                <a:gd name="connsiteY59" fmla="*/ 1069893 h 1234709"/>
                <a:gd name="connsiteX60" fmla="*/ 4257026 w 4343674"/>
                <a:gd name="connsiteY60" fmla="*/ 1050206 h 1234709"/>
                <a:gd name="connsiteX61" fmla="*/ 4300646 w 4343674"/>
                <a:gd name="connsiteY61" fmla="*/ 917321 h 1234709"/>
                <a:gd name="connsiteX62" fmla="*/ 0 w 4343674"/>
                <a:gd name="connsiteY62" fmla="*/ 812954 h 1234709"/>
                <a:gd name="connsiteX63" fmla="*/ 39297 w 4343674"/>
                <a:gd name="connsiteY63" fmla="*/ 812954 h 1234709"/>
                <a:gd name="connsiteX64" fmla="*/ 39297 w 4343674"/>
                <a:gd name="connsiteY64" fmla="*/ 887545 h 1234709"/>
                <a:gd name="connsiteX65" fmla="*/ 48170 w 4343674"/>
                <a:gd name="connsiteY65" fmla="*/ 962137 h 1234709"/>
                <a:gd name="connsiteX66" fmla="*/ 10141 w 4343674"/>
                <a:gd name="connsiteY66" fmla="*/ 970987 h 1234709"/>
                <a:gd name="connsiteX67" fmla="*/ 0 w 4343674"/>
                <a:gd name="connsiteY67" fmla="*/ 887545 h 1234709"/>
                <a:gd name="connsiteX68" fmla="*/ 4306462 w 4343674"/>
                <a:gd name="connsiteY68" fmla="*/ 615208 h 1234709"/>
                <a:gd name="connsiteX69" fmla="*/ 4343674 w 4343674"/>
                <a:gd name="connsiteY69" fmla="*/ 615208 h 1234709"/>
                <a:gd name="connsiteX70" fmla="*/ 4343674 w 4343674"/>
                <a:gd name="connsiteY70" fmla="*/ 767760 h 1234709"/>
                <a:gd name="connsiteX71" fmla="*/ 4306462 w 4343674"/>
                <a:gd name="connsiteY71" fmla="*/ 767760 h 1234709"/>
                <a:gd name="connsiteX72" fmla="*/ 0 w 4343674"/>
                <a:gd name="connsiteY72" fmla="*/ 505350 h 1234709"/>
                <a:gd name="connsiteX73" fmla="*/ 37250 w 4343674"/>
                <a:gd name="connsiteY73" fmla="*/ 505350 h 1234709"/>
                <a:gd name="connsiteX74" fmla="*/ 37250 w 4343674"/>
                <a:gd name="connsiteY74" fmla="*/ 657912 h 1234709"/>
                <a:gd name="connsiteX75" fmla="*/ 0 w 4343674"/>
                <a:gd name="connsiteY75" fmla="*/ 657912 h 1234709"/>
                <a:gd name="connsiteX76" fmla="*/ 4306462 w 4343674"/>
                <a:gd name="connsiteY76" fmla="*/ 307604 h 1234709"/>
                <a:gd name="connsiteX77" fmla="*/ 4343674 w 4343674"/>
                <a:gd name="connsiteY77" fmla="*/ 307604 h 1234709"/>
                <a:gd name="connsiteX78" fmla="*/ 4343674 w 4343674"/>
                <a:gd name="connsiteY78" fmla="*/ 460156 h 1234709"/>
                <a:gd name="connsiteX79" fmla="*/ 4306462 w 4343674"/>
                <a:gd name="connsiteY79" fmla="*/ 460156 h 1234709"/>
                <a:gd name="connsiteX80" fmla="*/ 0 w 4343674"/>
                <a:gd name="connsiteY80" fmla="*/ 203240 h 1234709"/>
                <a:gd name="connsiteX81" fmla="*/ 37250 w 4343674"/>
                <a:gd name="connsiteY81" fmla="*/ 203240 h 1234709"/>
                <a:gd name="connsiteX82" fmla="*/ 37250 w 4343674"/>
                <a:gd name="connsiteY82" fmla="*/ 355792 h 1234709"/>
                <a:gd name="connsiteX83" fmla="*/ 0 w 4343674"/>
                <a:gd name="connsiteY83" fmla="*/ 355792 h 1234709"/>
                <a:gd name="connsiteX84" fmla="*/ 4306462 w 4343674"/>
                <a:gd name="connsiteY84" fmla="*/ 0 h 1234709"/>
                <a:gd name="connsiteX85" fmla="*/ 4343674 w 4343674"/>
                <a:gd name="connsiteY85" fmla="*/ 0 h 1234709"/>
                <a:gd name="connsiteX86" fmla="*/ 4343674 w 4343674"/>
                <a:gd name="connsiteY86" fmla="*/ 152562 h 1234709"/>
                <a:gd name="connsiteX87" fmla="*/ 4306462 w 4343674"/>
                <a:gd name="connsiteY87" fmla="*/ 152562 h 1234709"/>
                <a:gd name="connsiteX88" fmla="*/ 0 w 4343674"/>
                <a:gd name="connsiteY88" fmla="*/ 0 h 1234709"/>
                <a:gd name="connsiteX89" fmla="*/ 37250 w 4343674"/>
                <a:gd name="connsiteY89" fmla="*/ 0 h 1234709"/>
                <a:gd name="connsiteX90" fmla="*/ 37250 w 4343674"/>
                <a:gd name="connsiteY90" fmla="*/ 48137 h 1234709"/>
                <a:gd name="connsiteX91" fmla="*/ 0 w 4343674"/>
                <a:gd name="connsiteY91" fmla="*/ 48137 h 123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343674" h="1234709">
                  <a:moveTo>
                    <a:pt x="3718720" y="1197459"/>
                  </a:moveTo>
                  <a:lnTo>
                    <a:pt x="3871282" y="1197459"/>
                  </a:lnTo>
                  <a:lnTo>
                    <a:pt x="3871282" y="1234709"/>
                  </a:lnTo>
                  <a:lnTo>
                    <a:pt x="3718720" y="1234709"/>
                  </a:lnTo>
                  <a:close/>
                  <a:moveTo>
                    <a:pt x="3411114" y="1197459"/>
                  </a:moveTo>
                  <a:lnTo>
                    <a:pt x="3563666" y="1197459"/>
                  </a:lnTo>
                  <a:lnTo>
                    <a:pt x="3563666" y="1234709"/>
                  </a:lnTo>
                  <a:lnTo>
                    <a:pt x="3411114" y="1234709"/>
                  </a:lnTo>
                  <a:close/>
                  <a:moveTo>
                    <a:pt x="3109002" y="1197459"/>
                  </a:moveTo>
                  <a:lnTo>
                    <a:pt x="3261554" y="1197459"/>
                  </a:lnTo>
                  <a:lnTo>
                    <a:pt x="3261554" y="1234709"/>
                  </a:lnTo>
                  <a:lnTo>
                    <a:pt x="3109002" y="1234709"/>
                  </a:lnTo>
                  <a:close/>
                  <a:moveTo>
                    <a:pt x="2801398" y="1197459"/>
                  </a:moveTo>
                  <a:lnTo>
                    <a:pt x="2953960" y="1197459"/>
                  </a:lnTo>
                  <a:lnTo>
                    <a:pt x="2953960" y="1234709"/>
                  </a:lnTo>
                  <a:lnTo>
                    <a:pt x="2801398" y="1234709"/>
                  </a:lnTo>
                  <a:close/>
                  <a:moveTo>
                    <a:pt x="2499288" y="1197459"/>
                  </a:moveTo>
                  <a:lnTo>
                    <a:pt x="2651840" y="1197459"/>
                  </a:lnTo>
                  <a:lnTo>
                    <a:pt x="2651840" y="1234709"/>
                  </a:lnTo>
                  <a:lnTo>
                    <a:pt x="2499288" y="1234709"/>
                  </a:lnTo>
                  <a:close/>
                  <a:moveTo>
                    <a:pt x="2191684" y="1197459"/>
                  </a:moveTo>
                  <a:lnTo>
                    <a:pt x="2344236" y="1197459"/>
                  </a:lnTo>
                  <a:lnTo>
                    <a:pt x="2344236" y="1234709"/>
                  </a:lnTo>
                  <a:lnTo>
                    <a:pt x="2191684" y="1234709"/>
                  </a:lnTo>
                  <a:close/>
                  <a:moveTo>
                    <a:pt x="1889570" y="1197459"/>
                  </a:moveTo>
                  <a:lnTo>
                    <a:pt x="2042132" y="1197459"/>
                  </a:lnTo>
                  <a:lnTo>
                    <a:pt x="2042132" y="1234709"/>
                  </a:lnTo>
                  <a:lnTo>
                    <a:pt x="1889570" y="1234709"/>
                  </a:lnTo>
                  <a:close/>
                  <a:moveTo>
                    <a:pt x="1587462" y="1197459"/>
                  </a:moveTo>
                  <a:lnTo>
                    <a:pt x="1740012" y="1197459"/>
                  </a:lnTo>
                  <a:lnTo>
                    <a:pt x="1740012" y="1234709"/>
                  </a:lnTo>
                  <a:lnTo>
                    <a:pt x="1587462" y="1234709"/>
                  </a:lnTo>
                  <a:close/>
                  <a:moveTo>
                    <a:pt x="1279856" y="1197459"/>
                  </a:moveTo>
                  <a:lnTo>
                    <a:pt x="1432418" y="1197459"/>
                  </a:lnTo>
                  <a:lnTo>
                    <a:pt x="1432418" y="1234709"/>
                  </a:lnTo>
                  <a:lnTo>
                    <a:pt x="1279856" y="1234709"/>
                  </a:lnTo>
                  <a:close/>
                  <a:moveTo>
                    <a:pt x="977742" y="1197459"/>
                  </a:moveTo>
                  <a:lnTo>
                    <a:pt x="1130294" y="1197459"/>
                  </a:lnTo>
                  <a:lnTo>
                    <a:pt x="1130294" y="1234709"/>
                  </a:lnTo>
                  <a:lnTo>
                    <a:pt x="977742" y="1234709"/>
                  </a:lnTo>
                  <a:close/>
                  <a:moveTo>
                    <a:pt x="670138" y="1197459"/>
                  </a:moveTo>
                  <a:lnTo>
                    <a:pt x="822690" y="1197459"/>
                  </a:lnTo>
                  <a:lnTo>
                    <a:pt x="822690" y="1234709"/>
                  </a:lnTo>
                  <a:lnTo>
                    <a:pt x="670138" y="1234709"/>
                  </a:lnTo>
                  <a:close/>
                  <a:moveTo>
                    <a:pt x="362534" y="1197459"/>
                  </a:moveTo>
                  <a:lnTo>
                    <a:pt x="515096" y="1197459"/>
                  </a:lnTo>
                  <a:lnTo>
                    <a:pt x="515096" y="1234709"/>
                  </a:lnTo>
                  <a:lnTo>
                    <a:pt x="362534" y="1234709"/>
                  </a:lnTo>
                  <a:close/>
                  <a:moveTo>
                    <a:pt x="4158634" y="1148025"/>
                  </a:moveTo>
                  <a:lnTo>
                    <a:pt x="4178862" y="1179528"/>
                  </a:lnTo>
                  <a:cubicBezTo>
                    <a:pt x="4132086" y="1207396"/>
                    <a:pt x="4078986" y="1224359"/>
                    <a:pt x="4024622" y="1229205"/>
                  </a:cubicBezTo>
                  <a:lnTo>
                    <a:pt x="4020830" y="1191644"/>
                  </a:lnTo>
                  <a:cubicBezTo>
                    <a:pt x="4068872" y="1186798"/>
                    <a:pt x="4116914" y="1172258"/>
                    <a:pt x="4158634" y="1148025"/>
                  </a:cubicBezTo>
                  <a:close/>
                  <a:moveTo>
                    <a:pt x="111944" y="1082109"/>
                  </a:moveTo>
                  <a:cubicBezTo>
                    <a:pt x="141492" y="1118238"/>
                    <a:pt x="180890" y="1148138"/>
                    <a:pt x="223981" y="1166825"/>
                  </a:cubicBezTo>
                  <a:lnTo>
                    <a:pt x="209207" y="1201708"/>
                  </a:lnTo>
                  <a:cubicBezTo>
                    <a:pt x="159960" y="1180529"/>
                    <a:pt x="116869" y="1148138"/>
                    <a:pt x="82396" y="1107025"/>
                  </a:cubicBezTo>
                  <a:close/>
                  <a:moveTo>
                    <a:pt x="4300646" y="917321"/>
                  </a:moveTo>
                  <a:lnTo>
                    <a:pt x="4338208" y="921012"/>
                  </a:lnTo>
                  <a:cubicBezTo>
                    <a:pt x="4333360" y="972690"/>
                    <a:pt x="4316398" y="1025598"/>
                    <a:pt x="4288530" y="1069893"/>
                  </a:cubicBezTo>
                  <a:lnTo>
                    <a:pt x="4257026" y="1050206"/>
                  </a:lnTo>
                  <a:cubicBezTo>
                    <a:pt x="4281260" y="1010833"/>
                    <a:pt x="4297012" y="964077"/>
                    <a:pt x="4300646" y="917321"/>
                  </a:cubicBezTo>
                  <a:close/>
                  <a:moveTo>
                    <a:pt x="0" y="812954"/>
                  </a:moveTo>
                  <a:lnTo>
                    <a:pt x="39297" y="812954"/>
                  </a:lnTo>
                  <a:lnTo>
                    <a:pt x="39297" y="887545"/>
                  </a:lnTo>
                  <a:cubicBezTo>
                    <a:pt x="39297" y="912831"/>
                    <a:pt x="41832" y="938116"/>
                    <a:pt x="48170" y="962137"/>
                  </a:cubicBezTo>
                  <a:lnTo>
                    <a:pt x="10141" y="970987"/>
                  </a:lnTo>
                  <a:cubicBezTo>
                    <a:pt x="3803" y="944437"/>
                    <a:pt x="0" y="916623"/>
                    <a:pt x="0" y="887545"/>
                  </a:cubicBezTo>
                  <a:close/>
                  <a:moveTo>
                    <a:pt x="4306462" y="615208"/>
                  </a:moveTo>
                  <a:lnTo>
                    <a:pt x="4343674" y="615208"/>
                  </a:lnTo>
                  <a:lnTo>
                    <a:pt x="4343674" y="767760"/>
                  </a:lnTo>
                  <a:lnTo>
                    <a:pt x="4306462" y="767760"/>
                  </a:lnTo>
                  <a:close/>
                  <a:moveTo>
                    <a:pt x="0" y="505350"/>
                  </a:moveTo>
                  <a:lnTo>
                    <a:pt x="37250" y="505350"/>
                  </a:lnTo>
                  <a:lnTo>
                    <a:pt x="37250" y="657912"/>
                  </a:lnTo>
                  <a:lnTo>
                    <a:pt x="0" y="657912"/>
                  </a:lnTo>
                  <a:close/>
                  <a:moveTo>
                    <a:pt x="4306462" y="307604"/>
                  </a:moveTo>
                  <a:lnTo>
                    <a:pt x="4343674" y="307604"/>
                  </a:lnTo>
                  <a:lnTo>
                    <a:pt x="4343674" y="460156"/>
                  </a:lnTo>
                  <a:lnTo>
                    <a:pt x="4306462" y="460156"/>
                  </a:lnTo>
                  <a:close/>
                  <a:moveTo>
                    <a:pt x="0" y="203240"/>
                  </a:moveTo>
                  <a:lnTo>
                    <a:pt x="37250" y="203240"/>
                  </a:lnTo>
                  <a:lnTo>
                    <a:pt x="37250" y="355792"/>
                  </a:lnTo>
                  <a:lnTo>
                    <a:pt x="0" y="355792"/>
                  </a:lnTo>
                  <a:close/>
                  <a:moveTo>
                    <a:pt x="4306462" y="0"/>
                  </a:moveTo>
                  <a:lnTo>
                    <a:pt x="4343674" y="0"/>
                  </a:lnTo>
                  <a:lnTo>
                    <a:pt x="4343674" y="152562"/>
                  </a:lnTo>
                  <a:lnTo>
                    <a:pt x="4306462" y="152562"/>
                  </a:lnTo>
                  <a:close/>
                  <a:moveTo>
                    <a:pt x="0" y="0"/>
                  </a:moveTo>
                  <a:lnTo>
                    <a:pt x="37250" y="0"/>
                  </a:lnTo>
                  <a:lnTo>
                    <a:pt x="37250" y="48137"/>
                  </a:lnTo>
                  <a:lnTo>
                    <a:pt x="0" y="4813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DBDCEA1-F69C-8D42-AB8E-5CC93AB09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300" y="4898374"/>
              <a:ext cx="19225" cy="606970"/>
            </a:xfrm>
            <a:custGeom>
              <a:avLst/>
              <a:gdLst>
                <a:gd name="T0" fmla="*/ 31 w 32"/>
                <a:gd name="T1" fmla="*/ 974 h 975"/>
                <a:gd name="T2" fmla="*/ 0 w 32"/>
                <a:gd name="T3" fmla="*/ 974 h 975"/>
                <a:gd name="T4" fmla="*/ 0 w 32"/>
                <a:gd name="T5" fmla="*/ 0 h 975"/>
                <a:gd name="T6" fmla="*/ 31 w 32"/>
                <a:gd name="T7" fmla="*/ 0 h 975"/>
                <a:gd name="T8" fmla="*/ 31 w 32"/>
                <a:gd name="T9" fmla="*/ 974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75">
                  <a:moveTo>
                    <a:pt x="31" y="974"/>
                  </a:moveTo>
                  <a:lnTo>
                    <a:pt x="0" y="974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97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19544D3-A2AD-FE4F-9AC2-1E78DFA7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427" y="5395485"/>
              <a:ext cx="219718" cy="219718"/>
            </a:xfrm>
            <a:custGeom>
              <a:avLst/>
              <a:gdLst>
                <a:gd name="T0" fmla="*/ 353 w 354"/>
                <a:gd name="T1" fmla="*/ 177 h 354"/>
                <a:gd name="T2" fmla="*/ 353 w 354"/>
                <a:gd name="T3" fmla="*/ 177 h 354"/>
                <a:gd name="T4" fmla="*/ 176 w 354"/>
                <a:gd name="T5" fmla="*/ 353 h 354"/>
                <a:gd name="T6" fmla="*/ 176 w 354"/>
                <a:gd name="T7" fmla="*/ 353 h 354"/>
                <a:gd name="T8" fmla="*/ 0 w 354"/>
                <a:gd name="T9" fmla="*/ 177 h 354"/>
                <a:gd name="T10" fmla="*/ 0 w 354"/>
                <a:gd name="T11" fmla="*/ 177 h 354"/>
                <a:gd name="T12" fmla="*/ 176 w 354"/>
                <a:gd name="T13" fmla="*/ 0 h 354"/>
                <a:gd name="T14" fmla="*/ 176 w 354"/>
                <a:gd name="T15" fmla="*/ 0 h 354"/>
                <a:gd name="T16" fmla="*/ 353 w 354"/>
                <a:gd name="T17" fmla="*/ 17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4" h="354">
                  <a:moveTo>
                    <a:pt x="353" y="177"/>
                  </a:moveTo>
                  <a:lnTo>
                    <a:pt x="353" y="177"/>
                  </a:lnTo>
                  <a:cubicBezTo>
                    <a:pt x="353" y="274"/>
                    <a:pt x="274" y="353"/>
                    <a:pt x="176" y="353"/>
                  </a:cubicBezTo>
                  <a:lnTo>
                    <a:pt x="176" y="353"/>
                  </a:lnTo>
                  <a:cubicBezTo>
                    <a:pt x="79" y="353"/>
                    <a:pt x="0" y="274"/>
                    <a:pt x="0" y="177"/>
                  </a:cubicBezTo>
                  <a:lnTo>
                    <a:pt x="0" y="177"/>
                  </a:lnTo>
                  <a:cubicBezTo>
                    <a:pt x="0" y="79"/>
                    <a:pt x="79" y="0"/>
                    <a:pt x="176" y="0"/>
                  </a:cubicBezTo>
                  <a:lnTo>
                    <a:pt x="176" y="0"/>
                  </a:lnTo>
                  <a:cubicBezTo>
                    <a:pt x="274" y="0"/>
                    <a:pt x="353" y="79"/>
                    <a:pt x="353" y="177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B787DEF-7F22-6949-B722-A6EE9D33F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9085" y="2775355"/>
              <a:ext cx="1741261" cy="2125766"/>
            </a:xfrm>
            <a:custGeom>
              <a:avLst/>
              <a:gdLst>
                <a:gd name="T0" fmla="*/ 2752 w 2794"/>
                <a:gd name="T1" fmla="*/ 3089 h 3411"/>
                <a:gd name="T2" fmla="*/ 2752 w 2794"/>
                <a:gd name="T3" fmla="*/ 3089 h 3411"/>
                <a:gd name="T4" fmla="*/ 2471 w 2794"/>
                <a:gd name="T5" fmla="*/ 3370 h 3411"/>
                <a:gd name="T6" fmla="*/ 321 w 2794"/>
                <a:gd name="T7" fmla="*/ 3370 h 3411"/>
                <a:gd name="T8" fmla="*/ 321 w 2794"/>
                <a:gd name="T9" fmla="*/ 3370 h 3411"/>
                <a:gd name="T10" fmla="*/ 41 w 2794"/>
                <a:gd name="T11" fmla="*/ 3089 h 3411"/>
                <a:gd name="T12" fmla="*/ 41 w 2794"/>
                <a:gd name="T13" fmla="*/ 935 h 3411"/>
                <a:gd name="T14" fmla="*/ 2752 w 2794"/>
                <a:gd name="T15" fmla="*/ 935 h 3411"/>
                <a:gd name="T16" fmla="*/ 2752 w 2794"/>
                <a:gd name="T17" fmla="*/ 3089 h 3411"/>
                <a:gd name="T18" fmla="*/ 2471 w 2794"/>
                <a:gd name="T19" fmla="*/ 0 h 3411"/>
                <a:gd name="T20" fmla="*/ 1725 w 2794"/>
                <a:gd name="T21" fmla="*/ 0 h 3411"/>
                <a:gd name="T22" fmla="*/ 1725 w 2794"/>
                <a:gd name="T23" fmla="*/ 0 h 3411"/>
                <a:gd name="T24" fmla="*/ 1396 w 2794"/>
                <a:gd name="T25" fmla="*/ 239 h 3411"/>
                <a:gd name="T26" fmla="*/ 1396 w 2794"/>
                <a:gd name="T27" fmla="*/ 239 h 3411"/>
                <a:gd name="T28" fmla="*/ 1067 w 2794"/>
                <a:gd name="T29" fmla="*/ 0 h 3411"/>
                <a:gd name="T30" fmla="*/ 321 w 2794"/>
                <a:gd name="T31" fmla="*/ 0 h 3411"/>
                <a:gd name="T32" fmla="*/ 321 w 2794"/>
                <a:gd name="T33" fmla="*/ 0 h 3411"/>
                <a:gd name="T34" fmla="*/ 0 w 2794"/>
                <a:gd name="T35" fmla="*/ 321 h 3411"/>
                <a:gd name="T36" fmla="*/ 0 w 2794"/>
                <a:gd name="T37" fmla="*/ 3089 h 3411"/>
                <a:gd name="T38" fmla="*/ 0 w 2794"/>
                <a:gd name="T39" fmla="*/ 3089 h 3411"/>
                <a:gd name="T40" fmla="*/ 321 w 2794"/>
                <a:gd name="T41" fmla="*/ 3410 h 3411"/>
                <a:gd name="T42" fmla="*/ 2471 w 2794"/>
                <a:gd name="T43" fmla="*/ 3410 h 3411"/>
                <a:gd name="T44" fmla="*/ 2471 w 2794"/>
                <a:gd name="T45" fmla="*/ 3410 h 3411"/>
                <a:gd name="T46" fmla="*/ 2793 w 2794"/>
                <a:gd name="T47" fmla="*/ 3089 h 3411"/>
                <a:gd name="T48" fmla="*/ 2793 w 2794"/>
                <a:gd name="T49" fmla="*/ 321 h 3411"/>
                <a:gd name="T50" fmla="*/ 2793 w 2794"/>
                <a:gd name="T51" fmla="*/ 321 h 3411"/>
                <a:gd name="T52" fmla="*/ 2471 w 2794"/>
                <a:gd name="T53" fmla="*/ 0 h 3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4" h="3411">
                  <a:moveTo>
                    <a:pt x="2752" y="3089"/>
                  </a:moveTo>
                  <a:lnTo>
                    <a:pt x="2752" y="3089"/>
                  </a:lnTo>
                  <a:cubicBezTo>
                    <a:pt x="2752" y="3244"/>
                    <a:pt x="2626" y="3370"/>
                    <a:pt x="2471" y="3370"/>
                  </a:cubicBezTo>
                  <a:lnTo>
                    <a:pt x="321" y="3370"/>
                  </a:lnTo>
                  <a:lnTo>
                    <a:pt x="321" y="3370"/>
                  </a:lnTo>
                  <a:cubicBezTo>
                    <a:pt x="167" y="3370"/>
                    <a:pt x="41" y="3244"/>
                    <a:pt x="41" y="3089"/>
                  </a:cubicBezTo>
                  <a:lnTo>
                    <a:pt x="41" y="935"/>
                  </a:lnTo>
                  <a:lnTo>
                    <a:pt x="2752" y="935"/>
                  </a:lnTo>
                  <a:lnTo>
                    <a:pt x="2752" y="3089"/>
                  </a:lnTo>
                  <a:close/>
                  <a:moveTo>
                    <a:pt x="2471" y="0"/>
                  </a:moveTo>
                  <a:lnTo>
                    <a:pt x="1725" y="0"/>
                  </a:lnTo>
                  <a:lnTo>
                    <a:pt x="1725" y="0"/>
                  </a:lnTo>
                  <a:cubicBezTo>
                    <a:pt x="1680" y="139"/>
                    <a:pt x="1550" y="239"/>
                    <a:pt x="1396" y="239"/>
                  </a:cubicBezTo>
                  <a:lnTo>
                    <a:pt x="1396" y="239"/>
                  </a:lnTo>
                  <a:cubicBezTo>
                    <a:pt x="1242" y="239"/>
                    <a:pt x="1112" y="139"/>
                    <a:pt x="1067" y="0"/>
                  </a:cubicBezTo>
                  <a:lnTo>
                    <a:pt x="321" y="0"/>
                  </a:lnTo>
                  <a:lnTo>
                    <a:pt x="321" y="0"/>
                  </a:lnTo>
                  <a:cubicBezTo>
                    <a:pt x="144" y="0"/>
                    <a:pt x="0" y="145"/>
                    <a:pt x="0" y="321"/>
                  </a:cubicBezTo>
                  <a:lnTo>
                    <a:pt x="0" y="3089"/>
                  </a:lnTo>
                  <a:lnTo>
                    <a:pt x="0" y="3089"/>
                  </a:lnTo>
                  <a:cubicBezTo>
                    <a:pt x="0" y="3266"/>
                    <a:pt x="144" y="3410"/>
                    <a:pt x="321" y="3410"/>
                  </a:cubicBezTo>
                  <a:lnTo>
                    <a:pt x="2471" y="3410"/>
                  </a:lnTo>
                  <a:lnTo>
                    <a:pt x="2471" y="3410"/>
                  </a:lnTo>
                  <a:cubicBezTo>
                    <a:pt x="2648" y="3410"/>
                    <a:pt x="2793" y="3266"/>
                    <a:pt x="2793" y="3089"/>
                  </a:cubicBezTo>
                  <a:lnTo>
                    <a:pt x="2793" y="321"/>
                  </a:lnTo>
                  <a:lnTo>
                    <a:pt x="2793" y="321"/>
                  </a:lnTo>
                  <a:cubicBezTo>
                    <a:pt x="2793" y="145"/>
                    <a:pt x="2648" y="0"/>
                    <a:pt x="2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A6B4B40-713F-264F-8221-3D13CB412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8601" y="2775355"/>
              <a:ext cx="1741261" cy="2125766"/>
            </a:xfrm>
            <a:custGeom>
              <a:avLst/>
              <a:gdLst>
                <a:gd name="T0" fmla="*/ 2752 w 2794"/>
                <a:gd name="T1" fmla="*/ 3089 h 3411"/>
                <a:gd name="T2" fmla="*/ 2752 w 2794"/>
                <a:gd name="T3" fmla="*/ 3089 h 3411"/>
                <a:gd name="T4" fmla="*/ 2472 w 2794"/>
                <a:gd name="T5" fmla="*/ 3370 h 3411"/>
                <a:gd name="T6" fmla="*/ 322 w 2794"/>
                <a:gd name="T7" fmla="*/ 3370 h 3411"/>
                <a:gd name="T8" fmla="*/ 322 w 2794"/>
                <a:gd name="T9" fmla="*/ 3370 h 3411"/>
                <a:gd name="T10" fmla="*/ 41 w 2794"/>
                <a:gd name="T11" fmla="*/ 3089 h 3411"/>
                <a:gd name="T12" fmla="*/ 41 w 2794"/>
                <a:gd name="T13" fmla="*/ 935 h 3411"/>
                <a:gd name="T14" fmla="*/ 2752 w 2794"/>
                <a:gd name="T15" fmla="*/ 935 h 3411"/>
                <a:gd name="T16" fmla="*/ 2752 w 2794"/>
                <a:gd name="T17" fmla="*/ 3089 h 3411"/>
                <a:gd name="T18" fmla="*/ 2472 w 2794"/>
                <a:gd name="T19" fmla="*/ 0 h 3411"/>
                <a:gd name="T20" fmla="*/ 1726 w 2794"/>
                <a:gd name="T21" fmla="*/ 0 h 3411"/>
                <a:gd name="T22" fmla="*/ 1726 w 2794"/>
                <a:gd name="T23" fmla="*/ 0 h 3411"/>
                <a:gd name="T24" fmla="*/ 1397 w 2794"/>
                <a:gd name="T25" fmla="*/ 239 h 3411"/>
                <a:gd name="T26" fmla="*/ 1397 w 2794"/>
                <a:gd name="T27" fmla="*/ 239 h 3411"/>
                <a:gd name="T28" fmla="*/ 1067 w 2794"/>
                <a:gd name="T29" fmla="*/ 0 h 3411"/>
                <a:gd name="T30" fmla="*/ 322 w 2794"/>
                <a:gd name="T31" fmla="*/ 0 h 3411"/>
                <a:gd name="T32" fmla="*/ 322 w 2794"/>
                <a:gd name="T33" fmla="*/ 0 h 3411"/>
                <a:gd name="T34" fmla="*/ 0 w 2794"/>
                <a:gd name="T35" fmla="*/ 321 h 3411"/>
                <a:gd name="T36" fmla="*/ 0 w 2794"/>
                <a:gd name="T37" fmla="*/ 3089 h 3411"/>
                <a:gd name="T38" fmla="*/ 0 w 2794"/>
                <a:gd name="T39" fmla="*/ 3089 h 3411"/>
                <a:gd name="T40" fmla="*/ 322 w 2794"/>
                <a:gd name="T41" fmla="*/ 3410 h 3411"/>
                <a:gd name="T42" fmla="*/ 2472 w 2794"/>
                <a:gd name="T43" fmla="*/ 3410 h 3411"/>
                <a:gd name="T44" fmla="*/ 2472 w 2794"/>
                <a:gd name="T45" fmla="*/ 3410 h 3411"/>
                <a:gd name="T46" fmla="*/ 2793 w 2794"/>
                <a:gd name="T47" fmla="*/ 3089 h 3411"/>
                <a:gd name="T48" fmla="*/ 2793 w 2794"/>
                <a:gd name="T49" fmla="*/ 321 h 3411"/>
                <a:gd name="T50" fmla="*/ 2793 w 2794"/>
                <a:gd name="T51" fmla="*/ 321 h 3411"/>
                <a:gd name="T52" fmla="*/ 2472 w 2794"/>
                <a:gd name="T53" fmla="*/ 0 h 3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4" h="3411">
                  <a:moveTo>
                    <a:pt x="2752" y="3089"/>
                  </a:moveTo>
                  <a:lnTo>
                    <a:pt x="2752" y="3089"/>
                  </a:lnTo>
                  <a:cubicBezTo>
                    <a:pt x="2752" y="3244"/>
                    <a:pt x="2626" y="3370"/>
                    <a:pt x="2472" y="3370"/>
                  </a:cubicBezTo>
                  <a:lnTo>
                    <a:pt x="322" y="3370"/>
                  </a:lnTo>
                  <a:lnTo>
                    <a:pt x="322" y="3370"/>
                  </a:lnTo>
                  <a:cubicBezTo>
                    <a:pt x="167" y="3370"/>
                    <a:pt x="41" y="3244"/>
                    <a:pt x="41" y="3089"/>
                  </a:cubicBezTo>
                  <a:lnTo>
                    <a:pt x="41" y="935"/>
                  </a:lnTo>
                  <a:lnTo>
                    <a:pt x="2752" y="935"/>
                  </a:lnTo>
                  <a:lnTo>
                    <a:pt x="2752" y="3089"/>
                  </a:lnTo>
                  <a:close/>
                  <a:moveTo>
                    <a:pt x="2472" y="0"/>
                  </a:moveTo>
                  <a:lnTo>
                    <a:pt x="1726" y="0"/>
                  </a:lnTo>
                  <a:lnTo>
                    <a:pt x="1726" y="0"/>
                  </a:lnTo>
                  <a:cubicBezTo>
                    <a:pt x="1681" y="139"/>
                    <a:pt x="1551" y="239"/>
                    <a:pt x="1397" y="239"/>
                  </a:cubicBezTo>
                  <a:lnTo>
                    <a:pt x="1397" y="239"/>
                  </a:lnTo>
                  <a:cubicBezTo>
                    <a:pt x="1243" y="239"/>
                    <a:pt x="1113" y="139"/>
                    <a:pt x="1067" y="0"/>
                  </a:cubicBezTo>
                  <a:lnTo>
                    <a:pt x="322" y="0"/>
                  </a:lnTo>
                  <a:lnTo>
                    <a:pt x="322" y="0"/>
                  </a:lnTo>
                  <a:cubicBezTo>
                    <a:pt x="145" y="0"/>
                    <a:pt x="0" y="145"/>
                    <a:pt x="0" y="321"/>
                  </a:cubicBezTo>
                  <a:lnTo>
                    <a:pt x="0" y="3089"/>
                  </a:lnTo>
                  <a:lnTo>
                    <a:pt x="0" y="3089"/>
                  </a:lnTo>
                  <a:cubicBezTo>
                    <a:pt x="0" y="3266"/>
                    <a:pt x="145" y="3410"/>
                    <a:pt x="322" y="3410"/>
                  </a:cubicBezTo>
                  <a:lnTo>
                    <a:pt x="2472" y="3410"/>
                  </a:lnTo>
                  <a:lnTo>
                    <a:pt x="2472" y="3410"/>
                  </a:lnTo>
                  <a:cubicBezTo>
                    <a:pt x="2649" y="3410"/>
                    <a:pt x="2793" y="3266"/>
                    <a:pt x="2793" y="3089"/>
                  </a:cubicBezTo>
                  <a:lnTo>
                    <a:pt x="2793" y="321"/>
                  </a:lnTo>
                  <a:lnTo>
                    <a:pt x="2793" y="321"/>
                  </a:lnTo>
                  <a:cubicBezTo>
                    <a:pt x="2793" y="145"/>
                    <a:pt x="2649" y="0"/>
                    <a:pt x="2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940D8F4-6894-C646-8C4D-B84B3E0A2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6978" y="2519933"/>
              <a:ext cx="381760" cy="381760"/>
            </a:xfrm>
            <a:custGeom>
              <a:avLst/>
              <a:gdLst>
                <a:gd name="T0" fmla="*/ 306 w 612"/>
                <a:gd name="T1" fmla="*/ 0 h 611"/>
                <a:gd name="T2" fmla="*/ 306 w 612"/>
                <a:gd name="T3" fmla="*/ 0 h 611"/>
                <a:gd name="T4" fmla="*/ 0 w 612"/>
                <a:gd name="T5" fmla="*/ 305 h 611"/>
                <a:gd name="T6" fmla="*/ 0 w 612"/>
                <a:gd name="T7" fmla="*/ 305 h 611"/>
                <a:gd name="T8" fmla="*/ 306 w 612"/>
                <a:gd name="T9" fmla="*/ 610 h 611"/>
                <a:gd name="T10" fmla="*/ 306 w 612"/>
                <a:gd name="T11" fmla="*/ 610 h 611"/>
                <a:gd name="T12" fmla="*/ 611 w 612"/>
                <a:gd name="T13" fmla="*/ 305 h 611"/>
                <a:gd name="T14" fmla="*/ 611 w 612"/>
                <a:gd name="T15" fmla="*/ 305 h 611"/>
                <a:gd name="T16" fmla="*/ 306 w 612"/>
                <a:gd name="T17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2" h="611">
                  <a:moveTo>
                    <a:pt x="306" y="0"/>
                  </a:moveTo>
                  <a:lnTo>
                    <a:pt x="306" y="0"/>
                  </a:lnTo>
                  <a:cubicBezTo>
                    <a:pt x="137" y="0"/>
                    <a:pt x="0" y="136"/>
                    <a:pt x="0" y="305"/>
                  </a:cubicBezTo>
                  <a:lnTo>
                    <a:pt x="0" y="305"/>
                  </a:lnTo>
                  <a:cubicBezTo>
                    <a:pt x="0" y="474"/>
                    <a:pt x="137" y="610"/>
                    <a:pt x="306" y="610"/>
                  </a:cubicBezTo>
                  <a:lnTo>
                    <a:pt x="306" y="610"/>
                  </a:lnTo>
                  <a:cubicBezTo>
                    <a:pt x="474" y="610"/>
                    <a:pt x="611" y="474"/>
                    <a:pt x="611" y="305"/>
                  </a:cubicBezTo>
                  <a:lnTo>
                    <a:pt x="611" y="305"/>
                  </a:lnTo>
                  <a:cubicBezTo>
                    <a:pt x="611" y="136"/>
                    <a:pt x="474" y="0"/>
                    <a:pt x="30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15EB2BC-4437-B748-95DE-C37867126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885" y="2775355"/>
              <a:ext cx="1738515" cy="2125766"/>
            </a:xfrm>
            <a:custGeom>
              <a:avLst/>
              <a:gdLst>
                <a:gd name="T0" fmla="*/ 2751 w 2793"/>
                <a:gd name="T1" fmla="*/ 3089 h 3411"/>
                <a:gd name="T2" fmla="*/ 2751 w 2793"/>
                <a:gd name="T3" fmla="*/ 3089 h 3411"/>
                <a:gd name="T4" fmla="*/ 2471 w 2793"/>
                <a:gd name="T5" fmla="*/ 3370 h 3411"/>
                <a:gd name="T6" fmla="*/ 321 w 2793"/>
                <a:gd name="T7" fmla="*/ 3370 h 3411"/>
                <a:gd name="T8" fmla="*/ 321 w 2793"/>
                <a:gd name="T9" fmla="*/ 3370 h 3411"/>
                <a:gd name="T10" fmla="*/ 41 w 2793"/>
                <a:gd name="T11" fmla="*/ 3089 h 3411"/>
                <a:gd name="T12" fmla="*/ 41 w 2793"/>
                <a:gd name="T13" fmla="*/ 935 h 3411"/>
                <a:gd name="T14" fmla="*/ 2751 w 2793"/>
                <a:gd name="T15" fmla="*/ 935 h 3411"/>
                <a:gd name="T16" fmla="*/ 2751 w 2793"/>
                <a:gd name="T17" fmla="*/ 3089 h 3411"/>
                <a:gd name="T18" fmla="*/ 2471 w 2793"/>
                <a:gd name="T19" fmla="*/ 0 h 3411"/>
                <a:gd name="T20" fmla="*/ 1725 w 2793"/>
                <a:gd name="T21" fmla="*/ 0 h 3411"/>
                <a:gd name="T22" fmla="*/ 1725 w 2793"/>
                <a:gd name="T23" fmla="*/ 0 h 3411"/>
                <a:gd name="T24" fmla="*/ 1396 w 2793"/>
                <a:gd name="T25" fmla="*/ 239 h 3411"/>
                <a:gd name="T26" fmla="*/ 1396 w 2793"/>
                <a:gd name="T27" fmla="*/ 239 h 3411"/>
                <a:gd name="T28" fmla="*/ 1067 w 2793"/>
                <a:gd name="T29" fmla="*/ 0 h 3411"/>
                <a:gd name="T30" fmla="*/ 321 w 2793"/>
                <a:gd name="T31" fmla="*/ 0 h 3411"/>
                <a:gd name="T32" fmla="*/ 321 w 2793"/>
                <a:gd name="T33" fmla="*/ 0 h 3411"/>
                <a:gd name="T34" fmla="*/ 0 w 2793"/>
                <a:gd name="T35" fmla="*/ 321 h 3411"/>
                <a:gd name="T36" fmla="*/ 0 w 2793"/>
                <a:gd name="T37" fmla="*/ 3089 h 3411"/>
                <a:gd name="T38" fmla="*/ 0 w 2793"/>
                <a:gd name="T39" fmla="*/ 3089 h 3411"/>
                <a:gd name="T40" fmla="*/ 321 w 2793"/>
                <a:gd name="T41" fmla="*/ 3410 h 3411"/>
                <a:gd name="T42" fmla="*/ 2471 w 2793"/>
                <a:gd name="T43" fmla="*/ 3410 h 3411"/>
                <a:gd name="T44" fmla="*/ 2471 w 2793"/>
                <a:gd name="T45" fmla="*/ 3410 h 3411"/>
                <a:gd name="T46" fmla="*/ 2792 w 2793"/>
                <a:gd name="T47" fmla="*/ 3089 h 3411"/>
                <a:gd name="T48" fmla="*/ 2792 w 2793"/>
                <a:gd name="T49" fmla="*/ 321 h 3411"/>
                <a:gd name="T50" fmla="*/ 2792 w 2793"/>
                <a:gd name="T51" fmla="*/ 321 h 3411"/>
                <a:gd name="T52" fmla="*/ 2471 w 2793"/>
                <a:gd name="T53" fmla="*/ 0 h 3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3" h="3411">
                  <a:moveTo>
                    <a:pt x="2751" y="3089"/>
                  </a:moveTo>
                  <a:lnTo>
                    <a:pt x="2751" y="3089"/>
                  </a:lnTo>
                  <a:cubicBezTo>
                    <a:pt x="2751" y="3244"/>
                    <a:pt x="2625" y="3370"/>
                    <a:pt x="2471" y="3370"/>
                  </a:cubicBezTo>
                  <a:lnTo>
                    <a:pt x="321" y="3370"/>
                  </a:lnTo>
                  <a:lnTo>
                    <a:pt x="321" y="3370"/>
                  </a:lnTo>
                  <a:cubicBezTo>
                    <a:pt x="167" y="3370"/>
                    <a:pt x="41" y="3244"/>
                    <a:pt x="41" y="3089"/>
                  </a:cubicBezTo>
                  <a:lnTo>
                    <a:pt x="41" y="935"/>
                  </a:lnTo>
                  <a:lnTo>
                    <a:pt x="2751" y="935"/>
                  </a:lnTo>
                  <a:lnTo>
                    <a:pt x="2751" y="3089"/>
                  </a:lnTo>
                  <a:close/>
                  <a:moveTo>
                    <a:pt x="2471" y="0"/>
                  </a:moveTo>
                  <a:lnTo>
                    <a:pt x="1725" y="0"/>
                  </a:lnTo>
                  <a:lnTo>
                    <a:pt x="1725" y="0"/>
                  </a:lnTo>
                  <a:cubicBezTo>
                    <a:pt x="1680" y="139"/>
                    <a:pt x="1550" y="239"/>
                    <a:pt x="1396" y="239"/>
                  </a:cubicBezTo>
                  <a:lnTo>
                    <a:pt x="1396" y="239"/>
                  </a:lnTo>
                  <a:cubicBezTo>
                    <a:pt x="1242" y="239"/>
                    <a:pt x="1112" y="139"/>
                    <a:pt x="1067" y="0"/>
                  </a:cubicBezTo>
                  <a:lnTo>
                    <a:pt x="321" y="0"/>
                  </a:lnTo>
                  <a:lnTo>
                    <a:pt x="321" y="0"/>
                  </a:lnTo>
                  <a:cubicBezTo>
                    <a:pt x="144" y="0"/>
                    <a:pt x="0" y="145"/>
                    <a:pt x="0" y="321"/>
                  </a:cubicBezTo>
                  <a:lnTo>
                    <a:pt x="0" y="3089"/>
                  </a:lnTo>
                  <a:lnTo>
                    <a:pt x="0" y="3089"/>
                  </a:lnTo>
                  <a:cubicBezTo>
                    <a:pt x="0" y="3266"/>
                    <a:pt x="144" y="3410"/>
                    <a:pt x="321" y="3410"/>
                  </a:cubicBezTo>
                  <a:lnTo>
                    <a:pt x="2471" y="3410"/>
                  </a:lnTo>
                  <a:lnTo>
                    <a:pt x="2471" y="3410"/>
                  </a:lnTo>
                  <a:cubicBezTo>
                    <a:pt x="2648" y="3410"/>
                    <a:pt x="2792" y="3266"/>
                    <a:pt x="2792" y="3089"/>
                  </a:cubicBezTo>
                  <a:lnTo>
                    <a:pt x="2792" y="321"/>
                  </a:lnTo>
                  <a:lnTo>
                    <a:pt x="2792" y="321"/>
                  </a:lnTo>
                  <a:cubicBezTo>
                    <a:pt x="2792" y="145"/>
                    <a:pt x="2648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38061A6-1571-7D46-AF57-C3B92A6C8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370" y="2775355"/>
              <a:ext cx="1738514" cy="2125766"/>
            </a:xfrm>
            <a:custGeom>
              <a:avLst/>
              <a:gdLst>
                <a:gd name="T0" fmla="*/ 2751 w 2793"/>
                <a:gd name="T1" fmla="*/ 3089 h 3411"/>
                <a:gd name="T2" fmla="*/ 2751 w 2793"/>
                <a:gd name="T3" fmla="*/ 3089 h 3411"/>
                <a:gd name="T4" fmla="*/ 2470 w 2793"/>
                <a:gd name="T5" fmla="*/ 3370 h 3411"/>
                <a:gd name="T6" fmla="*/ 322 w 2793"/>
                <a:gd name="T7" fmla="*/ 3370 h 3411"/>
                <a:gd name="T8" fmla="*/ 322 w 2793"/>
                <a:gd name="T9" fmla="*/ 3370 h 3411"/>
                <a:gd name="T10" fmla="*/ 41 w 2793"/>
                <a:gd name="T11" fmla="*/ 3089 h 3411"/>
                <a:gd name="T12" fmla="*/ 41 w 2793"/>
                <a:gd name="T13" fmla="*/ 935 h 3411"/>
                <a:gd name="T14" fmla="*/ 2751 w 2793"/>
                <a:gd name="T15" fmla="*/ 935 h 3411"/>
                <a:gd name="T16" fmla="*/ 2751 w 2793"/>
                <a:gd name="T17" fmla="*/ 3089 h 3411"/>
                <a:gd name="T18" fmla="*/ 2470 w 2793"/>
                <a:gd name="T19" fmla="*/ 0 h 3411"/>
                <a:gd name="T20" fmla="*/ 1725 w 2793"/>
                <a:gd name="T21" fmla="*/ 0 h 3411"/>
                <a:gd name="T22" fmla="*/ 1725 w 2793"/>
                <a:gd name="T23" fmla="*/ 0 h 3411"/>
                <a:gd name="T24" fmla="*/ 1396 w 2793"/>
                <a:gd name="T25" fmla="*/ 239 h 3411"/>
                <a:gd name="T26" fmla="*/ 1396 w 2793"/>
                <a:gd name="T27" fmla="*/ 239 h 3411"/>
                <a:gd name="T28" fmla="*/ 1067 w 2793"/>
                <a:gd name="T29" fmla="*/ 0 h 3411"/>
                <a:gd name="T30" fmla="*/ 322 w 2793"/>
                <a:gd name="T31" fmla="*/ 0 h 3411"/>
                <a:gd name="T32" fmla="*/ 322 w 2793"/>
                <a:gd name="T33" fmla="*/ 0 h 3411"/>
                <a:gd name="T34" fmla="*/ 0 w 2793"/>
                <a:gd name="T35" fmla="*/ 321 h 3411"/>
                <a:gd name="T36" fmla="*/ 0 w 2793"/>
                <a:gd name="T37" fmla="*/ 3089 h 3411"/>
                <a:gd name="T38" fmla="*/ 0 w 2793"/>
                <a:gd name="T39" fmla="*/ 3089 h 3411"/>
                <a:gd name="T40" fmla="*/ 322 w 2793"/>
                <a:gd name="T41" fmla="*/ 3410 h 3411"/>
                <a:gd name="T42" fmla="*/ 2470 w 2793"/>
                <a:gd name="T43" fmla="*/ 3410 h 3411"/>
                <a:gd name="T44" fmla="*/ 2470 w 2793"/>
                <a:gd name="T45" fmla="*/ 3410 h 3411"/>
                <a:gd name="T46" fmla="*/ 2792 w 2793"/>
                <a:gd name="T47" fmla="*/ 3089 h 3411"/>
                <a:gd name="T48" fmla="*/ 2792 w 2793"/>
                <a:gd name="T49" fmla="*/ 321 h 3411"/>
                <a:gd name="T50" fmla="*/ 2792 w 2793"/>
                <a:gd name="T51" fmla="*/ 321 h 3411"/>
                <a:gd name="T52" fmla="*/ 2470 w 2793"/>
                <a:gd name="T53" fmla="*/ 0 h 3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3" h="3411">
                  <a:moveTo>
                    <a:pt x="2751" y="3089"/>
                  </a:moveTo>
                  <a:lnTo>
                    <a:pt x="2751" y="3089"/>
                  </a:lnTo>
                  <a:cubicBezTo>
                    <a:pt x="2751" y="3244"/>
                    <a:pt x="2625" y="3370"/>
                    <a:pt x="2470" y="3370"/>
                  </a:cubicBezTo>
                  <a:lnTo>
                    <a:pt x="322" y="3370"/>
                  </a:lnTo>
                  <a:lnTo>
                    <a:pt x="322" y="3370"/>
                  </a:lnTo>
                  <a:cubicBezTo>
                    <a:pt x="167" y="3370"/>
                    <a:pt x="41" y="3244"/>
                    <a:pt x="41" y="3089"/>
                  </a:cubicBezTo>
                  <a:lnTo>
                    <a:pt x="41" y="935"/>
                  </a:lnTo>
                  <a:lnTo>
                    <a:pt x="2751" y="935"/>
                  </a:lnTo>
                  <a:lnTo>
                    <a:pt x="2751" y="3089"/>
                  </a:lnTo>
                  <a:close/>
                  <a:moveTo>
                    <a:pt x="2470" y="0"/>
                  </a:moveTo>
                  <a:lnTo>
                    <a:pt x="1725" y="0"/>
                  </a:lnTo>
                  <a:lnTo>
                    <a:pt x="1725" y="0"/>
                  </a:lnTo>
                  <a:cubicBezTo>
                    <a:pt x="1679" y="139"/>
                    <a:pt x="1549" y="239"/>
                    <a:pt x="1396" y="239"/>
                  </a:cubicBezTo>
                  <a:lnTo>
                    <a:pt x="1396" y="239"/>
                  </a:lnTo>
                  <a:cubicBezTo>
                    <a:pt x="1242" y="239"/>
                    <a:pt x="1112" y="139"/>
                    <a:pt x="1067" y="0"/>
                  </a:cubicBezTo>
                  <a:lnTo>
                    <a:pt x="322" y="0"/>
                  </a:lnTo>
                  <a:lnTo>
                    <a:pt x="322" y="0"/>
                  </a:lnTo>
                  <a:cubicBezTo>
                    <a:pt x="144" y="0"/>
                    <a:pt x="0" y="145"/>
                    <a:pt x="0" y="321"/>
                  </a:cubicBezTo>
                  <a:lnTo>
                    <a:pt x="0" y="3089"/>
                  </a:lnTo>
                  <a:lnTo>
                    <a:pt x="0" y="3089"/>
                  </a:lnTo>
                  <a:cubicBezTo>
                    <a:pt x="0" y="3266"/>
                    <a:pt x="144" y="3410"/>
                    <a:pt x="322" y="3410"/>
                  </a:cubicBezTo>
                  <a:lnTo>
                    <a:pt x="2470" y="3410"/>
                  </a:lnTo>
                  <a:lnTo>
                    <a:pt x="2470" y="3410"/>
                  </a:lnTo>
                  <a:cubicBezTo>
                    <a:pt x="2648" y="3410"/>
                    <a:pt x="2792" y="3266"/>
                    <a:pt x="2792" y="3089"/>
                  </a:cubicBezTo>
                  <a:lnTo>
                    <a:pt x="2792" y="321"/>
                  </a:lnTo>
                  <a:lnTo>
                    <a:pt x="2792" y="321"/>
                  </a:lnTo>
                  <a:cubicBezTo>
                    <a:pt x="2792" y="145"/>
                    <a:pt x="2648" y="0"/>
                    <a:pt x="2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7E56965-F1A6-0F47-934F-03FED1A7A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654" y="2775355"/>
              <a:ext cx="1741261" cy="2125766"/>
            </a:xfrm>
            <a:custGeom>
              <a:avLst/>
              <a:gdLst>
                <a:gd name="T0" fmla="*/ 2752 w 2794"/>
                <a:gd name="T1" fmla="*/ 3089 h 3411"/>
                <a:gd name="T2" fmla="*/ 2752 w 2794"/>
                <a:gd name="T3" fmla="*/ 3089 h 3411"/>
                <a:gd name="T4" fmla="*/ 2471 w 2794"/>
                <a:gd name="T5" fmla="*/ 3370 h 3411"/>
                <a:gd name="T6" fmla="*/ 322 w 2794"/>
                <a:gd name="T7" fmla="*/ 3370 h 3411"/>
                <a:gd name="T8" fmla="*/ 322 w 2794"/>
                <a:gd name="T9" fmla="*/ 3370 h 3411"/>
                <a:gd name="T10" fmla="*/ 41 w 2794"/>
                <a:gd name="T11" fmla="*/ 3089 h 3411"/>
                <a:gd name="T12" fmla="*/ 41 w 2794"/>
                <a:gd name="T13" fmla="*/ 935 h 3411"/>
                <a:gd name="T14" fmla="*/ 2752 w 2794"/>
                <a:gd name="T15" fmla="*/ 935 h 3411"/>
                <a:gd name="T16" fmla="*/ 2752 w 2794"/>
                <a:gd name="T17" fmla="*/ 3089 h 3411"/>
                <a:gd name="T18" fmla="*/ 2471 w 2794"/>
                <a:gd name="T19" fmla="*/ 0 h 3411"/>
                <a:gd name="T20" fmla="*/ 1726 w 2794"/>
                <a:gd name="T21" fmla="*/ 0 h 3411"/>
                <a:gd name="T22" fmla="*/ 1726 w 2794"/>
                <a:gd name="T23" fmla="*/ 0 h 3411"/>
                <a:gd name="T24" fmla="*/ 1396 w 2794"/>
                <a:gd name="T25" fmla="*/ 239 h 3411"/>
                <a:gd name="T26" fmla="*/ 1396 w 2794"/>
                <a:gd name="T27" fmla="*/ 239 h 3411"/>
                <a:gd name="T28" fmla="*/ 1067 w 2794"/>
                <a:gd name="T29" fmla="*/ 0 h 3411"/>
                <a:gd name="T30" fmla="*/ 322 w 2794"/>
                <a:gd name="T31" fmla="*/ 0 h 3411"/>
                <a:gd name="T32" fmla="*/ 322 w 2794"/>
                <a:gd name="T33" fmla="*/ 0 h 3411"/>
                <a:gd name="T34" fmla="*/ 0 w 2794"/>
                <a:gd name="T35" fmla="*/ 321 h 3411"/>
                <a:gd name="T36" fmla="*/ 0 w 2794"/>
                <a:gd name="T37" fmla="*/ 3089 h 3411"/>
                <a:gd name="T38" fmla="*/ 0 w 2794"/>
                <a:gd name="T39" fmla="*/ 3089 h 3411"/>
                <a:gd name="T40" fmla="*/ 322 w 2794"/>
                <a:gd name="T41" fmla="*/ 3410 h 3411"/>
                <a:gd name="T42" fmla="*/ 2471 w 2794"/>
                <a:gd name="T43" fmla="*/ 3410 h 3411"/>
                <a:gd name="T44" fmla="*/ 2471 w 2794"/>
                <a:gd name="T45" fmla="*/ 3410 h 3411"/>
                <a:gd name="T46" fmla="*/ 2793 w 2794"/>
                <a:gd name="T47" fmla="*/ 3089 h 3411"/>
                <a:gd name="T48" fmla="*/ 2793 w 2794"/>
                <a:gd name="T49" fmla="*/ 321 h 3411"/>
                <a:gd name="T50" fmla="*/ 2793 w 2794"/>
                <a:gd name="T51" fmla="*/ 321 h 3411"/>
                <a:gd name="T52" fmla="*/ 2471 w 2794"/>
                <a:gd name="T53" fmla="*/ 0 h 3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4" h="3411">
                  <a:moveTo>
                    <a:pt x="2752" y="3089"/>
                  </a:moveTo>
                  <a:lnTo>
                    <a:pt x="2752" y="3089"/>
                  </a:lnTo>
                  <a:cubicBezTo>
                    <a:pt x="2752" y="3244"/>
                    <a:pt x="2626" y="3370"/>
                    <a:pt x="2471" y="3370"/>
                  </a:cubicBezTo>
                  <a:lnTo>
                    <a:pt x="322" y="3370"/>
                  </a:lnTo>
                  <a:lnTo>
                    <a:pt x="322" y="3370"/>
                  </a:lnTo>
                  <a:cubicBezTo>
                    <a:pt x="167" y="3370"/>
                    <a:pt x="41" y="3244"/>
                    <a:pt x="41" y="3089"/>
                  </a:cubicBezTo>
                  <a:lnTo>
                    <a:pt x="41" y="935"/>
                  </a:lnTo>
                  <a:lnTo>
                    <a:pt x="2752" y="935"/>
                  </a:lnTo>
                  <a:lnTo>
                    <a:pt x="2752" y="3089"/>
                  </a:lnTo>
                  <a:close/>
                  <a:moveTo>
                    <a:pt x="2471" y="0"/>
                  </a:moveTo>
                  <a:lnTo>
                    <a:pt x="1726" y="0"/>
                  </a:lnTo>
                  <a:lnTo>
                    <a:pt x="1726" y="0"/>
                  </a:lnTo>
                  <a:cubicBezTo>
                    <a:pt x="1681" y="139"/>
                    <a:pt x="1550" y="239"/>
                    <a:pt x="1396" y="239"/>
                  </a:cubicBezTo>
                  <a:lnTo>
                    <a:pt x="1396" y="239"/>
                  </a:lnTo>
                  <a:cubicBezTo>
                    <a:pt x="1243" y="239"/>
                    <a:pt x="1113" y="139"/>
                    <a:pt x="1067" y="0"/>
                  </a:cubicBezTo>
                  <a:lnTo>
                    <a:pt x="322" y="0"/>
                  </a:lnTo>
                  <a:lnTo>
                    <a:pt x="322" y="0"/>
                  </a:lnTo>
                  <a:cubicBezTo>
                    <a:pt x="144" y="0"/>
                    <a:pt x="0" y="145"/>
                    <a:pt x="0" y="321"/>
                  </a:cubicBezTo>
                  <a:lnTo>
                    <a:pt x="0" y="3089"/>
                  </a:lnTo>
                  <a:lnTo>
                    <a:pt x="0" y="3089"/>
                  </a:lnTo>
                  <a:cubicBezTo>
                    <a:pt x="0" y="3266"/>
                    <a:pt x="144" y="3410"/>
                    <a:pt x="322" y="3410"/>
                  </a:cubicBezTo>
                  <a:lnTo>
                    <a:pt x="2471" y="3410"/>
                  </a:lnTo>
                  <a:lnTo>
                    <a:pt x="2471" y="3410"/>
                  </a:lnTo>
                  <a:cubicBezTo>
                    <a:pt x="2649" y="3410"/>
                    <a:pt x="2793" y="3266"/>
                    <a:pt x="2793" y="3089"/>
                  </a:cubicBezTo>
                  <a:lnTo>
                    <a:pt x="2793" y="321"/>
                  </a:lnTo>
                  <a:lnTo>
                    <a:pt x="2793" y="321"/>
                  </a:lnTo>
                  <a:cubicBezTo>
                    <a:pt x="2793" y="145"/>
                    <a:pt x="2649" y="0"/>
                    <a:pt x="2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D50F209-08B0-3C46-AC20-3981A2679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778" y="2519933"/>
              <a:ext cx="381760" cy="381760"/>
            </a:xfrm>
            <a:custGeom>
              <a:avLst/>
              <a:gdLst>
                <a:gd name="T0" fmla="*/ 305 w 612"/>
                <a:gd name="T1" fmla="*/ 0 h 611"/>
                <a:gd name="T2" fmla="*/ 305 w 612"/>
                <a:gd name="T3" fmla="*/ 0 h 611"/>
                <a:gd name="T4" fmla="*/ 0 w 612"/>
                <a:gd name="T5" fmla="*/ 305 h 611"/>
                <a:gd name="T6" fmla="*/ 0 w 612"/>
                <a:gd name="T7" fmla="*/ 305 h 611"/>
                <a:gd name="T8" fmla="*/ 305 w 612"/>
                <a:gd name="T9" fmla="*/ 610 h 611"/>
                <a:gd name="T10" fmla="*/ 305 w 612"/>
                <a:gd name="T11" fmla="*/ 610 h 611"/>
                <a:gd name="T12" fmla="*/ 611 w 612"/>
                <a:gd name="T13" fmla="*/ 305 h 611"/>
                <a:gd name="T14" fmla="*/ 611 w 612"/>
                <a:gd name="T15" fmla="*/ 305 h 611"/>
                <a:gd name="T16" fmla="*/ 305 w 612"/>
                <a:gd name="T17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2" h="611">
                  <a:moveTo>
                    <a:pt x="305" y="0"/>
                  </a:moveTo>
                  <a:lnTo>
                    <a:pt x="305" y="0"/>
                  </a:lnTo>
                  <a:cubicBezTo>
                    <a:pt x="137" y="0"/>
                    <a:pt x="0" y="136"/>
                    <a:pt x="0" y="305"/>
                  </a:cubicBezTo>
                  <a:lnTo>
                    <a:pt x="0" y="305"/>
                  </a:lnTo>
                  <a:cubicBezTo>
                    <a:pt x="0" y="474"/>
                    <a:pt x="137" y="610"/>
                    <a:pt x="305" y="610"/>
                  </a:cubicBezTo>
                  <a:lnTo>
                    <a:pt x="305" y="610"/>
                  </a:lnTo>
                  <a:cubicBezTo>
                    <a:pt x="474" y="610"/>
                    <a:pt x="611" y="474"/>
                    <a:pt x="611" y="305"/>
                  </a:cubicBezTo>
                  <a:lnTo>
                    <a:pt x="611" y="305"/>
                  </a:lnTo>
                  <a:cubicBezTo>
                    <a:pt x="611" y="136"/>
                    <a:pt x="474" y="0"/>
                    <a:pt x="30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C4F532F-900C-4042-A4CF-C29D9A060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264" y="2519933"/>
              <a:ext cx="381758" cy="381760"/>
            </a:xfrm>
            <a:custGeom>
              <a:avLst/>
              <a:gdLst>
                <a:gd name="T0" fmla="*/ 305 w 611"/>
                <a:gd name="T1" fmla="*/ 0 h 611"/>
                <a:gd name="T2" fmla="*/ 305 w 611"/>
                <a:gd name="T3" fmla="*/ 0 h 611"/>
                <a:gd name="T4" fmla="*/ 0 w 611"/>
                <a:gd name="T5" fmla="*/ 305 h 611"/>
                <a:gd name="T6" fmla="*/ 0 w 611"/>
                <a:gd name="T7" fmla="*/ 305 h 611"/>
                <a:gd name="T8" fmla="*/ 305 w 611"/>
                <a:gd name="T9" fmla="*/ 610 h 611"/>
                <a:gd name="T10" fmla="*/ 305 w 611"/>
                <a:gd name="T11" fmla="*/ 610 h 611"/>
                <a:gd name="T12" fmla="*/ 610 w 611"/>
                <a:gd name="T13" fmla="*/ 305 h 611"/>
                <a:gd name="T14" fmla="*/ 610 w 611"/>
                <a:gd name="T15" fmla="*/ 305 h 611"/>
                <a:gd name="T16" fmla="*/ 305 w 611"/>
                <a:gd name="T17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1" h="611">
                  <a:moveTo>
                    <a:pt x="305" y="0"/>
                  </a:moveTo>
                  <a:lnTo>
                    <a:pt x="305" y="0"/>
                  </a:lnTo>
                  <a:cubicBezTo>
                    <a:pt x="136" y="0"/>
                    <a:pt x="0" y="136"/>
                    <a:pt x="0" y="305"/>
                  </a:cubicBezTo>
                  <a:lnTo>
                    <a:pt x="0" y="305"/>
                  </a:lnTo>
                  <a:cubicBezTo>
                    <a:pt x="0" y="474"/>
                    <a:pt x="136" y="610"/>
                    <a:pt x="305" y="610"/>
                  </a:cubicBezTo>
                  <a:lnTo>
                    <a:pt x="305" y="610"/>
                  </a:lnTo>
                  <a:cubicBezTo>
                    <a:pt x="474" y="610"/>
                    <a:pt x="610" y="474"/>
                    <a:pt x="610" y="305"/>
                  </a:cubicBezTo>
                  <a:lnTo>
                    <a:pt x="610" y="305"/>
                  </a:lnTo>
                  <a:cubicBezTo>
                    <a:pt x="610" y="136"/>
                    <a:pt x="474" y="0"/>
                    <a:pt x="30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1E6564E-54F1-DC47-9990-837E9CB8B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6494" y="2519933"/>
              <a:ext cx="381758" cy="381760"/>
            </a:xfrm>
            <a:custGeom>
              <a:avLst/>
              <a:gdLst>
                <a:gd name="T0" fmla="*/ 305 w 611"/>
                <a:gd name="T1" fmla="*/ 0 h 611"/>
                <a:gd name="T2" fmla="*/ 305 w 611"/>
                <a:gd name="T3" fmla="*/ 0 h 611"/>
                <a:gd name="T4" fmla="*/ 0 w 611"/>
                <a:gd name="T5" fmla="*/ 305 h 611"/>
                <a:gd name="T6" fmla="*/ 0 w 611"/>
                <a:gd name="T7" fmla="*/ 305 h 611"/>
                <a:gd name="T8" fmla="*/ 305 w 611"/>
                <a:gd name="T9" fmla="*/ 610 h 611"/>
                <a:gd name="T10" fmla="*/ 305 w 611"/>
                <a:gd name="T11" fmla="*/ 610 h 611"/>
                <a:gd name="T12" fmla="*/ 610 w 611"/>
                <a:gd name="T13" fmla="*/ 305 h 611"/>
                <a:gd name="T14" fmla="*/ 610 w 611"/>
                <a:gd name="T15" fmla="*/ 305 h 611"/>
                <a:gd name="T16" fmla="*/ 305 w 611"/>
                <a:gd name="T17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1" h="611">
                  <a:moveTo>
                    <a:pt x="305" y="0"/>
                  </a:moveTo>
                  <a:lnTo>
                    <a:pt x="305" y="0"/>
                  </a:lnTo>
                  <a:cubicBezTo>
                    <a:pt x="136" y="0"/>
                    <a:pt x="0" y="136"/>
                    <a:pt x="0" y="305"/>
                  </a:cubicBezTo>
                  <a:lnTo>
                    <a:pt x="0" y="305"/>
                  </a:lnTo>
                  <a:cubicBezTo>
                    <a:pt x="0" y="474"/>
                    <a:pt x="136" y="610"/>
                    <a:pt x="305" y="610"/>
                  </a:cubicBezTo>
                  <a:lnTo>
                    <a:pt x="305" y="610"/>
                  </a:lnTo>
                  <a:cubicBezTo>
                    <a:pt x="473" y="610"/>
                    <a:pt x="610" y="474"/>
                    <a:pt x="610" y="305"/>
                  </a:cubicBezTo>
                  <a:lnTo>
                    <a:pt x="610" y="305"/>
                  </a:lnTo>
                  <a:cubicBezTo>
                    <a:pt x="610" y="136"/>
                    <a:pt x="473" y="0"/>
                    <a:pt x="305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4668F7E-A25B-194D-ABBE-2EBB1634B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0209" y="2519933"/>
              <a:ext cx="381760" cy="381760"/>
            </a:xfrm>
            <a:custGeom>
              <a:avLst/>
              <a:gdLst>
                <a:gd name="T0" fmla="*/ 305 w 612"/>
                <a:gd name="T1" fmla="*/ 0 h 611"/>
                <a:gd name="T2" fmla="*/ 305 w 612"/>
                <a:gd name="T3" fmla="*/ 0 h 611"/>
                <a:gd name="T4" fmla="*/ 0 w 612"/>
                <a:gd name="T5" fmla="*/ 305 h 611"/>
                <a:gd name="T6" fmla="*/ 0 w 612"/>
                <a:gd name="T7" fmla="*/ 305 h 611"/>
                <a:gd name="T8" fmla="*/ 305 w 612"/>
                <a:gd name="T9" fmla="*/ 610 h 611"/>
                <a:gd name="T10" fmla="*/ 305 w 612"/>
                <a:gd name="T11" fmla="*/ 610 h 611"/>
                <a:gd name="T12" fmla="*/ 611 w 612"/>
                <a:gd name="T13" fmla="*/ 305 h 611"/>
                <a:gd name="T14" fmla="*/ 611 w 612"/>
                <a:gd name="T15" fmla="*/ 305 h 611"/>
                <a:gd name="T16" fmla="*/ 305 w 612"/>
                <a:gd name="T17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2" h="611">
                  <a:moveTo>
                    <a:pt x="305" y="0"/>
                  </a:moveTo>
                  <a:lnTo>
                    <a:pt x="305" y="0"/>
                  </a:lnTo>
                  <a:cubicBezTo>
                    <a:pt x="136" y="0"/>
                    <a:pt x="0" y="136"/>
                    <a:pt x="0" y="305"/>
                  </a:cubicBezTo>
                  <a:lnTo>
                    <a:pt x="0" y="305"/>
                  </a:lnTo>
                  <a:cubicBezTo>
                    <a:pt x="0" y="474"/>
                    <a:pt x="136" y="610"/>
                    <a:pt x="305" y="610"/>
                  </a:cubicBezTo>
                  <a:lnTo>
                    <a:pt x="305" y="610"/>
                  </a:lnTo>
                  <a:cubicBezTo>
                    <a:pt x="474" y="610"/>
                    <a:pt x="611" y="474"/>
                    <a:pt x="611" y="305"/>
                  </a:cubicBezTo>
                  <a:lnTo>
                    <a:pt x="611" y="305"/>
                  </a:lnTo>
                  <a:cubicBezTo>
                    <a:pt x="611" y="136"/>
                    <a:pt x="474" y="0"/>
                    <a:pt x="305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34F2C619-A466-6241-B8D1-AC82C3E58245}"/>
                </a:ext>
              </a:extLst>
            </p:cNvPr>
            <p:cNvSpPr txBox="1">
              <a:spLocks/>
            </p:cNvSpPr>
            <p:nvPr/>
          </p:nvSpPr>
          <p:spPr>
            <a:xfrm>
              <a:off x="1053220" y="3527427"/>
              <a:ext cx="1478129" cy="981863"/>
            </a:xfrm>
            <a:prstGeom prst="rect">
              <a:avLst/>
            </a:prstGeom>
          </p:spPr>
          <p:txBody>
            <a:bodyPr vert="horz" wrap="square" lIns="45720" tIns="22860" rIns="45720" bIns="2286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50"/>
                </a:lnSpc>
              </a:pPr>
              <a:r>
                <a:rPr lang="en-US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Lato Light" panose="020F0502020204030203" pitchFamily="34" charset="0"/>
                  <a:cs typeface="Calibri" panose="020F0502020204030204" pitchFamily="34" charset="0"/>
                </a:rPr>
                <a:t>Daily file (.csv format) is sent via automated transmission process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6BA0DE-C521-404B-8A51-746C15A20161}"/>
                </a:ext>
              </a:extLst>
            </p:cNvPr>
            <p:cNvSpPr txBox="1"/>
            <p:nvPr/>
          </p:nvSpPr>
          <p:spPr>
            <a:xfrm>
              <a:off x="1101219" y="3004045"/>
              <a:ext cx="1382136" cy="29961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ea typeface="League Spartan" charset="0"/>
                  <a:cs typeface="Calibri" panose="020F0502020204030204" pitchFamily="34" charset="0"/>
                </a:rPr>
                <a:t>OVR sends file</a:t>
              </a:r>
            </a:p>
          </p:txBody>
        </p: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E4793C84-1639-7642-A273-127A59A757A0}"/>
                </a:ext>
              </a:extLst>
            </p:cNvPr>
            <p:cNvSpPr txBox="1">
              <a:spLocks/>
            </p:cNvSpPr>
            <p:nvPr/>
          </p:nvSpPr>
          <p:spPr>
            <a:xfrm>
              <a:off x="3205079" y="3527427"/>
              <a:ext cx="1478129" cy="1356381"/>
            </a:xfrm>
            <a:prstGeom prst="rect">
              <a:avLst/>
            </a:prstGeom>
          </p:spPr>
          <p:txBody>
            <a:bodyPr vert="horz" wrap="square" lIns="45720" tIns="22860" rIns="45720" bIns="2286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50"/>
                </a:lnSpc>
              </a:pPr>
              <a:r>
                <a:rPr lang="en-US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Lato Light" panose="020F0502020204030203" pitchFamily="34" charset="0"/>
                  <a:cs typeface="Calibri" panose="020F0502020204030204" pitchFamily="34" charset="0"/>
                </a:rPr>
                <a:t>MN IT services internal data exchange receives file and routes directly to LIMS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58E92F-BADE-CB4E-B38F-56E662431227}"/>
                </a:ext>
              </a:extLst>
            </p:cNvPr>
            <p:cNvSpPr txBox="1"/>
            <p:nvPr/>
          </p:nvSpPr>
          <p:spPr>
            <a:xfrm>
              <a:off x="3195465" y="2964714"/>
              <a:ext cx="1478130" cy="32458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League Spartan" charset="0"/>
                  <a:cs typeface="Calibri" panose="020F0502020204030204" pitchFamily="34" charset="0"/>
                </a:rPr>
                <a:t>MN.IT</a:t>
              </a:r>
            </a:p>
          </p:txBody>
        </p:sp>
        <p:sp>
          <p:nvSpPr>
            <p:cNvPr id="30" name="Subtitle 2">
              <a:extLst>
                <a:ext uri="{FF2B5EF4-FFF2-40B4-BE49-F238E27FC236}">
                  <a16:creationId xmlns:a16="http://schemas.microsoft.com/office/drawing/2014/main" id="{A5571D74-9016-534C-BC64-2E73584F28D6}"/>
                </a:ext>
              </a:extLst>
            </p:cNvPr>
            <p:cNvSpPr txBox="1">
              <a:spLocks/>
            </p:cNvSpPr>
            <p:nvPr/>
          </p:nvSpPr>
          <p:spPr>
            <a:xfrm>
              <a:off x="5355563" y="3527427"/>
              <a:ext cx="1478129" cy="1169122"/>
            </a:xfrm>
            <a:prstGeom prst="rect">
              <a:avLst/>
            </a:prstGeom>
          </p:spPr>
          <p:txBody>
            <a:bodyPr vert="horz" wrap="square" lIns="45720" tIns="22860" rIns="45720" bIns="2286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50"/>
                </a:lnSpc>
              </a:pPr>
              <a:r>
                <a:rPr lang="en-US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Lato Light" panose="020F0502020204030203" pitchFamily="34" charset="0"/>
                  <a:cs typeface="Calibri" panose="020F0502020204030204" pitchFamily="34" charset="0"/>
                </a:rPr>
                <a:t>OZ Systems (Third Party Vendor) processes via Vital Records Module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A5BB001-C627-714A-8B74-C5F115B2D26A}"/>
                </a:ext>
              </a:extLst>
            </p:cNvPr>
            <p:cNvSpPr txBox="1"/>
            <p:nvPr/>
          </p:nvSpPr>
          <p:spPr>
            <a:xfrm>
              <a:off x="5811931" y="2979077"/>
              <a:ext cx="630265" cy="32458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League Spartan" charset="0"/>
                  <a:cs typeface="Calibri" panose="020F0502020204030204" pitchFamily="34" charset="0"/>
                </a:rPr>
                <a:t>LIMS</a:t>
              </a:r>
            </a:p>
          </p:txBody>
        </p:sp>
        <p:sp>
          <p:nvSpPr>
            <p:cNvPr id="32" name="Subtitle 2">
              <a:extLst>
                <a:ext uri="{FF2B5EF4-FFF2-40B4-BE49-F238E27FC236}">
                  <a16:creationId xmlns:a16="http://schemas.microsoft.com/office/drawing/2014/main" id="{B084A534-84DC-2046-A959-9E17ABB97CB4}"/>
                </a:ext>
              </a:extLst>
            </p:cNvPr>
            <p:cNvSpPr txBox="1">
              <a:spLocks/>
            </p:cNvSpPr>
            <p:nvPr/>
          </p:nvSpPr>
          <p:spPr>
            <a:xfrm>
              <a:off x="7517806" y="3420893"/>
              <a:ext cx="1478129" cy="1356381"/>
            </a:xfrm>
            <a:prstGeom prst="rect">
              <a:avLst/>
            </a:prstGeom>
          </p:spPr>
          <p:txBody>
            <a:bodyPr vert="horz" wrap="square" lIns="45720" tIns="22860" rIns="45720" bIns="2286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50"/>
                </a:lnSpc>
              </a:pPr>
              <a:r>
                <a:rPr lang="en-US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Lato Light" panose="020F0502020204030203" pitchFamily="34" charset="0"/>
                  <a:cs typeface="Calibri" panose="020F0502020204030204" pitchFamily="34" charset="0"/>
                </a:rPr>
                <a:t>OVR data automatically  matched to patients using specific matching criteria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3076CEA-EA83-2948-B31B-C257A6982C51}"/>
                </a:ext>
              </a:extLst>
            </p:cNvPr>
            <p:cNvSpPr txBox="1"/>
            <p:nvPr/>
          </p:nvSpPr>
          <p:spPr>
            <a:xfrm>
              <a:off x="7550445" y="2959346"/>
              <a:ext cx="1489489" cy="32458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League Spartan" charset="0"/>
                  <a:cs typeface="Calibri" panose="020F0502020204030204" pitchFamily="34" charset="0"/>
                </a:rPr>
                <a:t>Auto-matches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625839C6-067E-8546-B53C-7A13748B5A2F}"/>
                </a:ext>
              </a:extLst>
            </p:cNvPr>
            <p:cNvSpPr txBox="1">
              <a:spLocks/>
            </p:cNvSpPr>
            <p:nvPr/>
          </p:nvSpPr>
          <p:spPr>
            <a:xfrm>
              <a:off x="9635187" y="3446081"/>
              <a:ext cx="1478129" cy="1356381"/>
            </a:xfrm>
            <a:prstGeom prst="rect">
              <a:avLst/>
            </a:prstGeom>
          </p:spPr>
          <p:txBody>
            <a:bodyPr vert="horz" wrap="square" lIns="45720" tIns="22860" rIns="45720" bIns="2286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50"/>
                </a:lnSpc>
              </a:pPr>
              <a:r>
                <a:rPr lang="en-US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Lato Light" panose="020F0502020204030203" pitchFamily="34" charset="0"/>
                  <a:cs typeface="Calibri" panose="020F0502020204030204" pitchFamily="34" charset="0"/>
                </a:rPr>
                <a:t>Remaining records that were not auto-matched are manually reviewed and matched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6D4998-E36E-6343-9C8D-36D5FC63614B}"/>
                </a:ext>
              </a:extLst>
            </p:cNvPr>
            <p:cNvSpPr txBox="1"/>
            <p:nvPr/>
          </p:nvSpPr>
          <p:spPr>
            <a:xfrm>
              <a:off x="9708069" y="2987673"/>
              <a:ext cx="1414347" cy="32458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League Spartan" charset="0"/>
                  <a:cs typeface="Calibri" panose="020F0502020204030204" pitchFamily="34" charset="0"/>
                </a:rPr>
                <a:t>Manual</a:t>
              </a: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League Spartan" charset="0"/>
                  <a:cs typeface="Calibri" panose="020F0502020204030204" pitchFamily="34" charset="0"/>
                </a:rPr>
                <a:t> Match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FE4E096-C2EA-A54D-A9F9-B259A031E063}"/>
                </a:ext>
              </a:extLst>
            </p:cNvPr>
            <p:cNvSpPr txBox="1"/>
            <p:nvPr/>
          </p:nvSpPr>
          <p:spPr>
            <a:xfrm>
              <a:off x="1438539" y="5708278"/>
              <a:ext cx="704745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Calibri" panose="020F0502020204030204" pitchFamily="34" charset="0"/>
                  <a:ea typeface="League Spartan" charset="0"/>
                  <a:cs typeface="Calibri" panose="020F0502020204030204" pitchFamily="34" charset="0"/>
                </a:rPr>
                <a:t>START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4C4CBC6-A70B-C94E-B8B0-EC7DF27CBCFA}"/>
                </a:ext>
              </a:extLst>
            </p:cNvPr>
            <p:cNvGrpSpPr/>
            <p:nvPr/>
          </p:nvGrpSpPr>
          <p:grpSpPr>
            <a:xfrm>
              <a:off x="1665106" y="2596676"/>
              <a:ext cx="247914" cy="216754"/>
              <a:chOff x="8553327" y="1270582"/>
              <a:chExt cx="247914" cy="216754"/>
            </a:xfrm>
            <a:solidFill>
              <a:schemeClr val="bg1"/>
            </a:solidFill>
          </p:grpSpPr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B47FF89A-F669-8440-BB1B-43948C2F12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3327" y="1270582"/>
                <a:ext cx="247914" cy="187283"/>
              </a:xfrm>
              <a:custGeom>
                <a:avLst/>
                <a:gdLst/>
                <a:ahLst/>
                <a:cxnLst>
                  <a:cxn ang="0">
                    <a:pos x="102" y="33"/>
                  </a:cxn>
                  <a:cxn ang="0">
                    <a:pos x="102" y="33"/>
                  </a:cxn>
                  <a:cxn ang="0">
                    <a:pos x="69" y="0"/>
                  </a:cxn>
                  <a:cxn ang="0">
                    <a:pos x="41" y="17"/>
                  </a:cxn>
                  <a:cxn ang="0">
                    <a:pos x="33" y="15"/>
                  </a:cxn>
                  <a:cxn ang="0">
                    <a:pos x="15" y="33"/>
                  </a:cxn>
                  <a:cxn ang="0">
                    <a:pos x="15" y="33"/>
                  </a:cxn>
                  <a:cxn ang="0">
                    <a:pos x="0" y="58"/>
                  </a:cxn>
                  <a:cxn ang="0">
                    <a:pos x="29" y="87"/>
                  </a:cxn>
                  <a:cxn ang="0">
                    <a:pos x="36" y="87"/>
                  </a:cxn>
                  <a:cxn ang="0">
                    <a:pos x="36" y="80"/>
                  </a:cxn>
                  <a:cxn ang="0">
                    <a:pos x="29" y="80"/>
                  </a:cxn>
                  <a:cxn ang="0">
                    <a:pos x="7" y="58"/>
                  </a:cxn>
                  <a:cxn ang="0">
                    <a:pos x="18" y="40"/>
                  </a:cxn>
                  <a:cxn ang="0">
                    <a:pos x="22" y="38"/>
                  </a:cxn>
                  <a:cxn ang="0">
                    <a:pos x="22" y="33"/>
                  </a:cxn>
                  <a:cxn ang="0">
                    <a:pos x="22" y="33"/>
                  </a:cxn>
                  <a:cxn ang="0">
                    <a:pos x="33" y="22"/>
                  </a:cxn>
                  <a:cxn ang="0">
                    <a:pos x="37" y="23"/>
                  </a:cxn>
                  <a:cxn ang="0">
                    <a:pos x="44" y="26"/>
                  </a:cxn>
                  <a:cxn ang="0">
                    <a:pos x="47" y="20"/>
                  </a:cxn>
                  <a:cxn ang="0">
                    <a:pos x="69" y="8"/>
                  </a:cxn>
                  <a:cxn ang="0">
                    <a:pos x="94" y="33"/>
                  </a:cxn>
                  <a:cxn ang="0">
                    <a:pos x="94" y="33"/>
                  </a:cxn>
                  <a:cxn ang="0">
                    <a:pos x="94" y="38"/>
                  </a:cxn>
                  <a:cxn ang="0">
                    <a:pos x="98" y="40"/>
                  </a:cxn>
                  <a:cxn ang="0">
                    <a:pos x="109" y="58"/>
                  </a:cxn>
                  <a:cxn ang="0">
                    <a:pos x="87" y="80"/>
                  </a:cxn>
                  <a:cxn ang="0">
                    <a:pos x="80" y="80"/>
                  </a:cxn>
                  <a:cxn ang="0">
                    <a:pos x="80" y="87"/>
                  </a:cxn>
                  <a:cxn ang="0">
                    <a:pos x="87" y="87"/>
                  </a:cxn>
                  <a:cxn ang="0">
                    <a:pos x="116" y="58"/>
                  </a:cxn>
                  <a:cxn ang="0">
                    <a:pos x="102" y="33"/>
                  </a:cxn>
                </a:cxnLst>
                <a:rect l="0" t="0" r="r" b="b"/>
                <a:pathLst>
                  <a:path w="116" h="87">
                    <a:moveTo>
                      <a:pt x="102" y="33"/>
                    </a:moveTo>
                    <a:cubicBezTo>
                      <a:pt x="102" y="33"/>
                      <a:pt x="102" y="33"/>
                      <a:pt x="102" y="33"/>
                    </a:cubicBezTo>
                    <a:cubicBezTo>
                      <a:pt x="102" y="15"/>
                      <a:pt x="87" y="0"/>
                      <a:pt x="69" y="0"/>
                    </a:cubicBezTo>
                    <a:cubicBezTo>
                      <a:pt x="57" y="0"/>
                      <a:pt x="46" y="7"/>
                      <a:pt x="41" y="17"/>
                    </a:cubicBezTo>
                    <a:cubicBezTo>
                      <a:pt x="38" y="16"/>
                      <a:pt x="36" y="15"/>
                      <a:pt x="33" y="15"/>
                    </a:cubicBezTo>
                    <a:cubicBezTo>
                      <a:pt x="23" y="15"/>
                      <a:pt x="15" y="2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6" y="38"/>
                      <a:pt x="0" y="48"/>
                      <a:pt x="0" y="58"/>
                    </a:cubicBezTo>
                    <a:cubicBezTo>
                      <a:pt x="0" y="74"/>
                      <a:pt x="13" y="87"/>
                      <a:pt x="29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17" y="80"/>
                      <a:pt x="7" y="70"/>
                      <a:pt x="7" y="58"/>
                    </a:cubicBezTo>
                    <a:cubicBezTo>
                      <a:pt x="7" y="51"/>
                      <a:pt x="11" y="44"/>
                      <a:pt x="18" y="40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27"/>
                      <a:pt x="27" y="22"/>
                      <a:pt x="33" y="22"/>
                    </a:cubicBezTo>
                    <a:cubicBezTo>
                      <a:pt x="34" y="22"/>
                      <a:pt x="36" y="23"/>
                      <a:pt x="37" y="23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2" y="12"/>
                      <a:pt x="60" y="8"/>
                      <a:pt x="69" y="8"/>
                    </a:cubicBezTo>
                    <a:cubicBezTo>
                      <a:pt x="83" y="8"/>
                      <a:pt x="94" y="19"/>
                      <a:pt x="94" y="33"/>
                    </a:cubicBezTo>
                    <a:cubicBezTo>
                      <a:pt x="94" y="33"/>
                      <a:pt x="94" y="33"/>
                      <a:pt x="94" y="33"/>
                    </a:cubicBezTo>
                    <a:cubicBezTo>
                      <a:pt x="94" y="38"/>
                      <a:pt x="94" y="38"/>
                      <a:pt x="94" y="38"/>
                    </a:cubicBezTo>
                    <a:cubicBezTo>
                      <a:pt x="98" y="40"/>
                      <a:pt x="98" y="40"/>
                      <a:pt x="98" y="40"/>
                    </a:cubicBezTo>
                    <a:cubicBezTo>
                      <a:pt x="105" y="44"/>
                      <a:pt x="109" y="51"/>
                      <a:pt x="109" y="58"/>
                    </a:cubicBezTo>
                    <a:cubicBezTo>
                      <a:pt x="109" y="70"/>
                      <a:pt x="99" y="80"/>
                      <a:pt x="87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87"/>
                      <a:pt x="80" y="87"/>
                      <a:pt x="80" y="87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103" y="87"/>
                      <a:pt x="116" y="74"/>
                      <a:pt x="116" y="58"/>
                    </a:cubicBezTo>
                    <a:cubicBezTo>
                      <a:pt x="116" y="48"/>
                      <a:pt x="110" y="38"/>
                      <a:pt x="102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ECB0C013-9834-4645-A0C0-D49EFDF310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30126" y="1348558"/>
                <a:ext cx="94315" cy="138778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46"/>
                  </a:cxn>
                  <a:cxn ang="0">
                    <a:pos x="24" y="46"/>
                  </a:cxn>
                  <a:cxn ang="0">
                    <a:pos x="24" y="103"/>
                  </a:cxn>
                  <a:cxn ang="0">
                    <a:pos x="46" y="103"/>
                  </a:cxn>
                  <a:cxn ang="0">
                    <a:pos x="46" y="46"/>
                  </a:cxn>
                  <a:cxn ang="0">
                    <a:pos x="70" y="46"/>
                  </a:cxn>
                  <a:cxn ang="0">
                    <a:pos x="35" y="0"/>
                  </a:cxn>
                </a:cxnLst>
                <a:rect l="0" t="0" r="r" b="b"/>
                <a:pathLst>
                  <a:path w="70" h="103">
                    <a:moveTo>
                      <a:pt x="35" y="0"/>
                    </a:moveTo>
                    <a:lnTo>
                      <a:pt x="0" y="46"/>
                    </a:lnTo>
                    <a:lnTo>
                      <a:pt x="24" y="46"/>
                    </a:lnTo>
                    <a:lnTo>
                      <a:pt x="24" y="103"/>
                    </a:lnTo>
                    <a:lnTo>
                      <a:pt x="46" y="103"/>
                    </a:lnTo>
                    <a:lnTo>
                      <a:pt x="46" y="46"/>
                    </a:lnTo>
                    <a:lnTo>
                      <a:pt x="70" y="46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7E69CD4-C93C-5848-8623-FD1C96CD341B}"/>
              </a:ext>
            </a:extLst>
          </p:cNvPr>
          <p:cNvGrpSpPr/>
          <p:nvPr/>
        </p:nvGrpSpPr>
        <p:grpSpPr>
          <a:xfrm>
            <a:off x="3634662" y="2081378"/>
            <a:ext cx="274638" cy="274638"/>
            <a:chOff x="8543926" y="1860550"/>
            <a:chExt cx="274638" cy="274638"/>
          </a:xfrm>
          <a:solidFill>
            <a:schemeClr val="bg1"/>
          </a:solidFill>
        </p:grpSpPr>
        <p:sp>
          <p:nvSpPr>
            <p:cNvPr id="50" name="Freeform 55">
              <a:extLst>
                <a:ext uri="{FF2B5EF4-FFF2-40B4-BE49-F238E27FC236}">
                  <a16:creationId xmlns:a16="http://schemas.microsoft.com/office/drawing/2014/main" id="{3593BBC8-42D6-A24A-9764-567BD166E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3926" y="1860550"/>
              <a:ext cx="274638" cy="2746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54"/>
                </a:cxn>
                <a:cxn ang="0">
                  <a:pos x="55" y="109"/>
                </a:cxn>
                <a:cxn ang="0">
                  <a:pos x="109" y="54"/>
                </a:cxn>
                <a:cxn ang="0">
                  <a:pos x="55" y="0"/>
                </a:cxn>
                <a:cxn ang="0">
                  <a:pos x="55" y="102"/>
                </a:cxn>
                <a:cxn ang="0">
                  <a:pos x="8" y="54"/>
                </a:cxn>
                <a:cxn ang="0">
                  <a:pos x="55" y="7"/>
                </a:cxn>
                <a:cxn ang="0">
                  <a:pos x="102" y="54"/>
                </a:cxn>
                <a:cxn ang="0">
                  <a:pos x="55" y="102"/>
                </a:cxn>
              </a:cxnLst>
              <a:rect l="0" t="0" r="r" b="b"/>
              <a:pathLst>
                <a:path w="109" h="109">
                  <a:moveTo>
                    <a:pt x="55" y="0"/>
                  </a:move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9"/>
                    <a:pt x="55" y="109"/>
                  </a:cubicBezTo>
                  <a:cubicBezTo>
                    <a:pt x="85" y="109"/>
                    <a:pt x="109" y="84"/>
                    <a:pt x="109" y="54"/>
                  </a:cubicBezTo>
                  <a:cubicBezTo>
                    <a:pt x="109" y="24"/>
                    <a:pt x="85" y="0"/>
                    <a:pt x="55" y="0"/>
                  </a:cubicBezTo>
                  <a:close/>
                  <a:moveTo>
                    <a:pt x="55" y="102"/>
                  </a:moveTo>
                  <a:cubicBezTo>
                    <a:pt x="29" y="102"/>
                    <a:pt x="8" y="80"/>
                    <a:pt x="8" y="54"/>
                  </a:cubicBezTo>
                  <a:cubicBezTo>
                    <a:pt x="8" y="28"/>
                    <a:pt x="29" y="7"/>
                    <a:pt x="55" y="7"/>
                  </a:cubicBezTo>
                  <a:cubicBezTo>
                    <a:pt x="81" y="7"/>
                    <a:pt x="102" y="28"/>
                    <a:pt x="102" y="54"/>
                  </a:cubicBezTo>
                  <a:cubicBezTo>
                    <a:pt x="102" y="80"/>
                    <a:pt x="81" y="102"/>
                    <a:pt x="55" y="10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26EB32D4-0E13-4040-9243-1C10FB30A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9488" y="1916113"/>
              <a:ext cx="163513" cy="146050"/>
            </a:xfrm>
            <a:custGeom>
              <a:avLst/>
              <a:gdLst/>
              <a:ahLst/>
              <a:cxnLst>
                <a:cxn ang="0">
                  <a:pos x="36" y="14"/>
                </a:cxn>
                <a:cxn ang="0">
                  <a:pos x="0" y="58"/>
                </a:cxn>
                <a:cxn ang="0">
                  <a:pos x="36" y="43"/>
                </a:cxn>
                <a:cxn ang="0">
                  <a:pos x="36" y="58"/>
                </a:cxn>
                <a:cxn ang="0">
                  <a:pos x="65" y="29"/>
                </a:cxn>
                <a:cxn ang="0">
                  <a:pos x="36" y="0"/>
                </a:cxn>
                <a:cxn ang="0">
                  <a:pos x="36" y="14"/>
                </a:cxn>
              </a:cxnLst>
              <a:rect l="0" t="0" r="r" b="b"/>
              <a:pathLst>
                <a:path w="65" h="58">
                  <a:moveTo>
                    <a:pt x="36" y="14"/>
                  </a:moveTo>
                  <a:cubicBezTo>
                    <a:pt x="22" y="14"/>
                    <a:pt x="0" y="21"/>
                    <a:pt x="0" y="58"/>
                  </a:cubicBezTo>
                  <a:cubicBezTo>
                    <a:pt x="7" y="43"/>
                    <a:pt x="15" y="36"/>
                    <a:pt x="36" y="43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36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52" name="Freeform 37">
            <a:extLst>
              <a:ext uri="{FF2B5EF4-FFF2-40B4-BE49-F238E27FC236}">
                <a16:creationId xmlns:a16="http://schemas.microsoft.com/office/drawing/2014/main" id="{9A933FFD-8F71-BD40-9E34-642FC373123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50729" y="2121213"/>
            <a:ext cx="279729" cy="218505"/>
          </a:xfrm>
          <a:custGeom>
            <a:avLst/>
            <a:gdLst>
              <a:gd name="T0" fmla="*/ 184 w 256"/>
              <a:gd name="T1" fmla="*/ 172 h 200"/>
              <a:gd name="T2" fmla="*/ 184 w 256"/>
              <a:gd name="T3" fmla="*/ 172 h 200"/>
              <a:gd name="T4" fmla="*/ 108 w 256"/>
              <a:gd name="T5" fmla="*/ 172 h 200"/>
              <a:gd name="T6" fmla="*/ 108 w 256"/>
              <a:gd name="T7" fmla="*/ 172 h 200"/>
              <a:gd name="T8" fmla="*/ 100 w 256"/>
              <a:gd name="T9" fmla="*/ 172 h 200"/>
              <a:gd name="T10" fmla="*/ 85 w 256"/>
              <a:gd name="T11" fmla="*/ 172 h 200"/>
              <a:gd name="T12" fmla="*/ 92 w 256"/>
              <a:gd name="T13" fmla="*/ 180 h 200"/>
              <a:gd name="T14" fmla="*/ 96 w 256"/>
              <a:gd name="T15" fmla="*/ 188 h 200"/>
              <a:gd name="T16" fmla="*/ 84 w 256"/>
              <a:gd name="T17" fmla="*/ 200 h 200"/>
              <a:gd name="T18" fmla="*/ 76 w 256"/>
              <a:gd name="T19" fmla="*/ 196 h 200"/>
              <a:gd name="T20" fmla="*/ 48 w 256"/>
              <a:gd name="T21" fmla="*/ 168 h 200"/>
              <a:gd name="T22" fmla="*/ 44 w 256"/>
              <a:gd name="T23" fmla="*/ 160 h 200"/>
              <a:gd name="T24" fmla="*/ 48 w 256"/>
              <a:gd name="T25" fmla="*/ 152 h 200"/>
              <a:gd name="T26" fmla="*/ 76 w 256"/>
              <a:gd name="T27" fmla="*/ 124 h 200"/>
              <a:gd name="T28" fmla="*/ 84 w 256"/>
              <a:gd name="T29" fmla="*/ 120 h 200"/>
              <a:gd name="T30" fmla="*/ 96 w 256"/>
              <a:gd name="T31" fmla="*/ 132 h 200"/>
              <a:gd name="T32" fmla="*/ 92 w 256"/>
              <a:gd name="T33" fmla="*/ 140 h 200"/>
              <a:gd name="T34" fmla="*/ 85 w 256"/>
              <a:gd name="T35" fmla="*/ 148 h 200"/>
              <a:gd name="T36" fmla="*/ 92 w 256"/>
              <a:gd name="T37" fmla="*/ 148 h 200"/>
              <a:gd name="T38" fmla="*/ 92 w 256"/>
              <a:gd name="T39" fmla="*/ 148 h 200"/>
              <a:gd name="T40" fmla="*/ 104 w 256"/>
              <a:gd name="T41" fmla="*/ 148 h 200"/>
              <a:gd name="T42" fmla="*/ 104 w 256"/>
              <a:gd name="T43" fmla="*/ 148 h 200"/>
              <a:gd name="T44" fmla="*/ 184 w 256"/>
              <a:gd name="T45" fmla="*/ 148 h 200"/>
              <a:gd name="T46" fmla="*/ 232 w 256"/>
              <a:gd name="T47" fmla="*/ 100 h 200"/>
              <a:gd name="T48" fmla="*/ 232 w 256"/>
              <a:gd name="T49" fmla="*/ 72 h 200"/>
              <a:gd name="T50" fmla="*/ 244 w 256"/>
              <a:gd name="T51" fmla="*/ 60 h 200"/>
              <a:gd name="T52" fmla="*/ 256 w 256"/>
              <a:gd name="T53" fmla="*/ 72 h 200"/>
              <a:gd name="T54" fmla="*/ 256 w 256"/>
              <a:gd name="T55" fmla="*/ 100 h 200"/>
              <a:gd name="T56" fmla="*/ 184 w 256"/>
              <a:gd name="T57" fmla="*/ 172 h 200"/>
              <a:gd name="T58" fmla="*/ 180 w 256"/>
              <a:gd name="T59" fmla="*/ 76 h 200"/>
              <a:gd name="T60" fmla="*/ 172 w 256"/>
              <a:gd name="T61" fmla="*/ 80 h 200"/>
              <a:gd name="T62" fmla="*/ 160 w 256"/>
              <a:gd name="T63" fmla="*/ 68 h 200"/>
              <a:gd name="T64" fmla="*/ 164 w 256"/>
              <a:gd name="T65" fmla="*/ 60 h 200"/>
              <a:gd name="T66" fmla="*/ 171 w 256"/>
              <a:gd name="T67" fmla="*/ 52 h 200"/>
              <a:gd name="T68" fmla="*/ 164 w 256"/>
              <a:gd name="T69" fmla="*/ 52 h 200"/>
              <a:gd name="T70" fmla="*/ 164 w 256"/>
              <a:gd name="T71" fmla="*/ 52 h 200"/>
              <a:gd name="T72" fmla="*/ 152 w 256"/>
              <a:gd name="T73" fmla="*/ 52 h 200"/>
              <a:gd name="T74" fmla="*/ 152 w 256"/>
              <a:gd name="T75" fmla="*/ 52 h 200"/>
              <a:gd name="T76" fmla="*/ 72 w 256"/>
              <a:gd name="T77" fmla="*/ 52 h 200"/>
              <a:gd name="T78" fmla="*/ 24 w 256"/>
              <a:gd name="T79" fmla="*/ 100 h 200"/>
              <a:gd name="T80" fmla="*/ 24 w 256"/>
              <a:gd name="T81" fmla="*/ 128 h 200"/>
              <a:gd name="T82" fmla="*/ 12 w 256"/>
              <a:gd name="T83" fmla="*/ 140 h 200"/>
              <a:gd name="T84" fmla="*/ 0 w 256"/>
              <a:gd name="T85" fmla="*/ 128 h 200"/>
              <a:gd name="T86" fmla="*/ 0 w 256"/>
              <a:gd name="T87" fmla="*/ 100 h 200"/>
              <a:gd name="T88" fmla="*/ 72 w 256"/>
              <a:gd name="T89" fmla="*/ 28 h 200"/>
              <a:gd name="T90" fmla="*/ 148 w 256"/>
              <a:gd name="T91" fmla="*/ 28 h 200"/>
              <a:gd name="T92" fmla="*/ 148 w 256"/>
              <a:gd name="T93" fmla="*/ 28 h 200"/>
              <a:gd name="T94" fmla="*/ 156 w 256"/>
              <a:gd name="T95" fmla="*/ 28 h 200"/>
              <a:gd name="T96" fmla="*/ 171 w 256"/>
              <a:gd name="T97" fmla="*/ 28 h 200"/>
              <a:gd name="T98" fmla="*/ 164 w 256"/>
              <a:gd name="T99" fmla="*/ 20 h 200"/>
              <a:gd name="T100" fmla="*/ 160 w 256"/>
              <a:gd name="T101" fmla="*/ 12 h 200"/>
              <a:gd name="T102" fmla="*/ 172 w 256"/>
              <a:gd name="T103" fmla="*/ 0 h 200"/>
              <a:gd name="T104" fmla="*/ 180 w 256"/>
              <a:gd name="T105" fmla="*/ 4 h 200"/>
              <a:gd name="T106" fmla="*/ 208 w 256"/>
              <a:gd name="T107" fmla="*/ 32 h 200"/>
              <a:gd name="T108" fmla="*/ 212 w 256"/>
              <a:gd name="T109" fmla="*/ 40 h 200"/>
              <a:gd name="T110" fmla="*/ 208 w 256"/>
              <a:gd name="T111" fmla="*/ 48 h 200"/>
              <a:gd name="T112" fmla="*/ 180 w 256"/>
              <a:gd name="T113" fmla="*/ 76 h 2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56" h="200">
                <a:moveTo>
                  <a:pt x="184" y="172"/>
                </a:moveTo>
                <a:cubicBezTo>
                  <a:pt x="184" y="172"/>
                  <a:pt x="184" y="172"/>
                  <a:pt x="184" y="172"/>
                </a:cubicBezTo>
                <a:cubicBezTo>
                  <a:pt x="108" y="172"/>
                  <a:pt x="108" y="172"/>
                  <a:pt x="108" y="172"/>
                </a:cubicBezTo>
                <a:cubicBezTo>
                  <a:pt x="108" y="172"/>
                  <a:pt x="108" y="172"/>
                  <a:pt x="108" y="172"/>
                </a:cubicBezTo>
                <a:cubicBezTo>
                  <a:pt x="100" y="172"/>
                  <a:pt x="100" y="172"/>
                  <a:pt x="100" y="172"/>
                </a:cubicBezTo>
                <a:cubicBezTo>
                  <a:pt x="85" y="172"/>
                  <a:pt x="85" y="172"/>
                  <a:pt x="85" y="172"/>
                </a:cubicBezTo>
                <a:cubicBezTo>
                  <a:pt x="92" y="180"/>
                  <a:pt x="92" y="180"/>
                  <a:pt x="92" y="180"/>
                </a:cubicBezTo>
                <a:cubicBezTo>
                  <a:pt x="95" y="182"/>
                  <a:pt x="96" y="185"/>
                  <a:pt x="96" y="188"/>
                </a:cubicBezTo>
                <a:cubicBezTo>
                  <a:pt x="96" y="195"/>
                  <a:pt x="91" y="200"/>
                  <a:pt x="84" y="200"/>
                </a:cubicBezTo>
                <a:cubicBezTo>
                  <a:pt x="81" y="200"/>
                  <a:pt x="78" y="199"/>
                  <a:pt x="76" y="196"/>
                </a:cubicBezTo>
                <a:cubicBezTo>
                  <a:pt x="48" y="168"/>
                  <a:pt x="48" y="168"/>
                  <a:pt x="48" y="168"/>
                </a:cubicBezTo>
                <a:cubicBezTo>
                  <a:pt x="45" y="166"/>
                  <a:pt x="44" y="163"/>
                  <a:pt x="44" y="160"/>
                </a:cubicBezTo>
                <a:cubicBezTo>
                  <a:pt x="44" y="157"/>
                  <a:pt x="45" y="154"/>
                  <a:pt x="48" y="152"/>
                </a:cubicBezTo>
                <a:cubicBezTo>
                  <a:pt x="76" y="124"/>
                  <a:pt x="76" y="124"/>
                  <a:pt x="76" y="124"/>
                </a:cubicBezTo>
                <a:cubicBezTo>
                  <a:pt x="78" y="121"/>
                  <a:pt x="81" y="120"/>
                  <a:pt x="84" y="120"/>
                </a:cubicBezTo>
                <a:cubicBezTo>
                  <a:pt x="91" y="120"/>
                  <a:pt x="96" y="125"/>
                  <a:pt x="96" y="132"/>
                </a:cubicBezTo>
                <a:cubicBezTo>
                  <a:pt x="96" y="135"/>
                  <a:pt x="95" y="138"/>
                  <a:pt x="92" y="140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84" y="148"/>
                  <a:pt x="184" y="148"/>
                  <a:pt x="184" y="148"/>
                </a:cubicBezTo>
                <a:cubicBezTo>
                  <a:pt x="211" y="148"/>
                  <a:pt x="232" y="127"/>
                  <a:pt x="232" y="100"/>
                </a:cubicBezTo>
                <a:cubicBezTo>
                  <a:pt x="232" y="72"/>
                  <a:pt x="232" y="72"/>
                  <a:pt x="232" y="72"/>
                </a:cubicBezTo>
                <a:cubicBezTo>
                  <a:pt x="232" y="65"/>
                  <a:pt x="237" y="60"/>
                  <a:pt x="244" y="60"/>
                </a:cubicBezTo>
                <a:cubicBezTo>
                  <a:pt x="251" y="60"/>
                  <a:pt x="256" y="65"/>
                  <a:pt x="256" y="72"/>
                </a:cubicBezTo>
                <a:cubicBezTo>
                  <a:pt x="256" y="100"/>
                  <a:pt x="256" y="100"/>
                  <a:pt x="256" y="100"/>
                </a:cubicBezTo>
                <a:cubicBezTo>
                  <a:pt x="256" y="140"/>
                  <a:pt x="224" y="172"/>
                  <a:pt x="184" y="172"/>
                </a:cubicBezTo>
                <a:moveTo>
                  <a:pt x="180" y="76"/>
                </a:moveTo>
                <a:cubicBezTo>
                  <a:pt x="178" y="79"/>
                  <a:pt x="175" y="80"/>
                  <a:pt x="172" y="80"/>
                </a:cubicBezTo>
                <a:cubicBezTo>
                  <a:pt x="165" y="80"/>
                  <a:pt x="160" y="75"/>
                  <a:pt x="160" y="68"/>
                </a:cubicBezTo>
                <a:cubicBezTo>
                  <a:pt x="160" y="65"/>
                  <a:pt x="161" y="62"/>
                  <a:pt x="164" y="60"/>
                </a:cubicBezTo>
                <a:cubicBezTo>
                  <a:pt x="171" y="52"/>
                  <a:pt x="171" y="52"/>
                  <a:pt x="171" y="52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45" y="52"/>
                  <a:pt x="24" y="73"/>
                  <a:pt x="24" y="100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35"/>
                  <a:pt x="19" y="140"/>
                  <a:pt x="12" y="140"/>
                </a:cubicBezTo>
                <a:cubicBezTo>
                  <a:pt x="5" y="140"/>
                  <a:pt x="0" y="135"/>
                  <a:pt x="0" y="128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60"/>
                  <a:pt x="32" y="28"/>
                  <a:pt x="72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56" y="28"/>
                  <a:pt x="156" y="28"/>
                  <a:pt x="156" y="28"/>
                </a:cubicBezTo>
                <a:cubicBezTo>
                  <a:pt x="171" y="28"/>
                  <a:pt x="171" y="28"/>
                  <a:pt x="171" y="28"/>
                </a:cubicBezTo>
                <a:cubicBezTo>
                  <a:pt x="164" y="20"/>
                  <a:pt x="164" y="20"/>
                  <a:pt x="164" y="20"/>
                </a:cubicBezTo>
                <a:cubicBezTo>
                  <a:pt x="161" y="18"/>
                  <a:pt x="160" y="15"/>
                  <a:pt x="160" y="12"/>
                </a:cubicBezTo>
                <a:cubicBezTo>
                  <a:pt x="160" y="5"/>
                  <a:pt x="165" y="0"/>
                  <a:pt x="172" y="0"/>
                </a:cubicBezTo>
                <a:cubicBezTo>
                  <a:pt x="175" y="0"/>
                  <a:pt x="178" y="1"/>
                  <a:pt x="180" y="4"/>
                </a:cubicBezTo>
                <a:cubicBezTo>
                  <a:pt x="208" y="32"/>
                  <a:pt x="208" y="32"/>
                  <a:pt x="208" y="32"/>
                </a:cubicBezTo>
                <a:cubicBezTo>
                  <a:pt x="211" y="34"/>
                  <a:pt x="212" y="37"/>
                  <a:pt x="212" y="40"/>
                </a:cubicBezTo>
                <a:cubicBezTo>
                  <a:pt x="212" y="43"/>
                  <a:pt x="211" y="46"/>
                  <a:pt x="208" y="48"/>
                </a:cubicBezTo>
                <a:lnTo>
                  <a:pt x="18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1614BBA8-C4CA-AB44-BD64-64FA1619B09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477583" y="2104917"/>
            <a:ext cx="252059" cy="251099"/>
          </a:xfrm>
          <a:custGeom>
            <a:avLst/>
            <a:gdLst>
              <a:gd name="T0" fmla="*/ 252 w 256"/>
              <a:gd name="T1" fmla="*/ 20 h 256"/>
              <a:gd name="T2" fmla="*/ 213 w 256"/>
              <a:gd name="T3" fmla="*/ 60 h 256"/>
              <a:gd name="T4" fmla="*/ 232 w 256"/>
              <a:gd name="T5" fmla="*/ 60 h 256"/>
              <a:gd name="T6" fmla="*/ 244 w 256"/>
              <a:gd name="T7" fmla="*/ 72 h 256"/>
              <a:gd name="T8" fmla="*/ 232 w 256"/>
              <a:gd name="T9" fmla="*/ 84 h 256"/>
              <a:gd name="T10" fmla="*/ 184 w 256"/>
              <a:gd name="T11" fmla="*/ 84 h 256"/>
              <a:gd name="T12" fmla="*/ 172 w 256"/>
              <a:gd name="T13" fmla="*/ 72 h 256"/>
              <a:gd name="T14" fmla="*/ 172 w 256"/>
              <a:gd name="T15" fmla="*/ 24 h 256"/>
              <a:gd name="T16" fmla="*/ 184 w 256"/>
              <a:gd name="T17" fmla="*/ 12 h 256"/>
              <a:gd name="T18" fmla="*/ 196 w 256"/>
              <a:gd name="T19" fmla="*/ 24 h 256"/>
              <a:gd name="T20" fmla="*/ 196 w 256"/>
              <a:gd name="T21" fmla="*/ 43 h 256"/>
              <a:gd name="T22" fmla="*/ 236 w 256"/>
              <a:gd name="T23" fmla="*/ 4 h 256"/>
              <a:gd name="T24" fmla="*/ 244 w 256"/>
              <a:gd name="T25" fmla="*/ 0 h 256"/>
              <a:gd name="T26" fmla="*/ 256 w 256"/>
              <a:gd name="T27" fmla="*/ 12 h 256"/>
              <a:gd name="T28" fmla="*/ 252 w 256"/>
              <a:gd name="T29" fmla="*/ 20 h 256"/>
              <a:gd name="T30" fmla="*/ 128 w 256"/>
              <a:gd name="T31" fmla="*/ 164 h 256"/>
              <a:gd name="T32" fmla="*/ 92 w 256"/>
              <a:gd name="T33" fmla="*/ 128 h 256"/>
              <a:gd name="T34" fmla="*/ 128 w 256"/>
              <a:gd name="T35" fmla="*/ 92 h 256"/>
              <a:gd name="T36" fmla="*/ 164 w 256"/>
              <a:gd name="T37" fmla="*/ 128 h 256"/>
              <a:gd name="T38" fmla="*/ 128 w 256"/>
              <a:gd name="T39" fmla="*/ 164 h 256"/>
              <a:gd name="T40" fmla="*/ 72 w 256"/>
              <a:gd name="T41" fmla="*/ 244 h 256"/>
              <a:gd name="T42" fmla="*/ 60 w 256"/>
              <a:gd name="T43" fmla="*/ 232 h 256"/>
              <a:gd name="T44" fmla="*/ 60 w 256"/>
              <a:gd name="T45" fmla="*/ 213 h 256"/>
              <a:gd name="T46" fmla="*/ 20 w 256"/>
              <a:gd name="T47" fmla="*/ 252 h 256"/>
              <a:gd name="T48" fmla="*/ 12 w 256"/>
              <a:gd name="T49" fmla="*/ 256 h 256"/>
              <a:gd name="T50" fmla="*/ 0 w 256"/>
              <a:gd name="T51" fmla="*/ 244 h 256"/>
              <a:gd name="T52" fmla="*/ 4 w 256"/>
              <a:gd name="T53" fmla="*/ 236 h 256"/>
              <a:gd name="T54" fmla="*/ 43 w 256"/>
              <a:gd name="T55" fmla="*/ 196 h 256"/>
              <a:gd name="T56" fmla="*/ 24 w 256"/>
              <a:gd name="T57" fmla="*/ 196 h 256"/>
              <a:gd name="T58" fmla="*/ 12 w 256"/>
              <a:gd name="T59" fmla="*/ 184 h 256"/>
              <a:gd name="T60" fmla="*/ 24 w 256"/>
              <a:gd name="T61" fmla="*/ 172 h 256"/>
              <a:gd name="T62" fmla="*/ 72 w 256"/>
              <a:gd name="T63" fmla="*/ 172 h 256"/>
              <a:gd name="T64" fmla="*/ 84 w 256"/>
              <a:gd name="T65" fmla="*/ 184 h 256"/>
              <a:gd name="T66" fmla="*/ 84 w 256"/>
              <a:gd name="T67" fmla="*/ 232 h 256"/>
              <a:gd name="T68" fmla="*/ 72 w 256"/>
              <a:gd name="T69" fmla="*/ 244 h 25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56" h="256">
                <a:moveTo>
                  <a:pt x="252" y="20"/>
                </a:moveTo>
                <a:cubicBezTo>
                  <a:pt x="213" y="60"/>
                  <a:pt x="213" y="60"/>
                  <a:pt x="213" y="60"/>
                </a:cubicBezTo>
                <a:cubicBezTo>
                  <a:pt x="232" y="60"/>
                  <a:pt x="232" y="60"/>
                  <a:pt x="232" y="60"/>
                </a:cubicBezTo>
                <a:cubicBezTo>
                  <a:pt x="239" y="60"/>
                  <a:pt x="244" y="65"/>
                  <a:pt x="244" y="72"/>
                </a:cubicBezTo>
                <a:cubicBezTo>
                  <a:pt x="244" y="79"/>
                  <a:pt x="239" y="84"/>
                  <a:pt x="232" y="84"/>
                </a:cubicBezTo>
                <a:cubicBezTo>
                  <a:pt x="184" y="84"/>
                  <a:pt x="184" y="84"/>
                  <a:pt x="184" y="84"/>
                </a:cubicBezTo>
                <a:cubicBezTo>
                  <a:pt x="177" y="84"/>
                  <a:pt x="172" y="79"/>
                  <a:pt x="172" y="72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72" y="17"/>
                  <a:pt x="177" y="12"/>
                  <a:pt x="184" y="12"/>
                </a:cubicBezTo>
                <a:cubicBezTo>
                  <a:pt x="191" y="12"/>
                  <a:pt x="196" y="17"/>
                  <a:pt x="196" y="24"/>
                </a:cubicBezTo>
                <a:cubicBezTo>
                  <a:pt x="196" y="43"/>
                  <a:pt x="196" y="43"/>
                  <a:pt x="196" y="43"/>
                </a:cubicBezTo>
                <a:cubicBezTo>
                  <a:pt x="236" y="4"/>
                  <a:pt x="236" y="4"/>
                  <a:pt x="236" y="4"/>
                </a:cubicBezTo>
                <a:cubicBezTo>
                  <a:pt x="238" y="1"/>
                  <a:pt x="241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5"/>
                  <a:pt x="255" y="18"/>
                  <a:pt x="252" y="20"/>
                </a:cubicBezTo>
                <a:moveTo>
                  <a:pt x="128" y="164"/>
                </a:moveTo>
                <a:cubicBezTo>
                  <a:pt x="108" y="164"/>
                  <a:pt x="92" y="148"/>
                  <a:pt x="92" y="128"/>
                </a:cubicBezTo>
                <a:cubicBezTo>
                  <a:pt x="92" y="108"/>
                  <a:pt x="108" y="92"/>
                  <a:pt x="128" y="92"/>
                </a:cubicBezTo>
                <a:cubicBezTo>
                  <a:pt x="148" y="92"/>
                  <a:pt x="164" y="108"/>
                  <a:pt x="164" y="128"/>
                </a:cubicBezTo>
                <a:cubicBezTo>
                  <a:pt x="164" y="148"/>
                  <a:pt x="148" y="164"/>
                  <a:pt x="128" y="164"/>
                </a:cubicBezTo>
                <a:moveTo>
                  <a:pt x="72" y="244"/>
                </a:moveTo>
                <a:cubicBezTo>
                  <a:pt x="65" y="244"/>
                  <a:pt x="60" y="239"/>
                  <a:pt x="60" y="232"/>
                </a:cubicBezTo>
                <a:cubicBezTo>
                  <a:pt x="60" y="213"/>
                  <a:pt x="60" y="213"/>
                  <a:pt x="60" y="213"/>
                </a:cubicBezTo>
                <a:cubicBezTo>
                  <a:pt x="20" y="252"/>
                  <a:pt x="20" y="252"/>
                  <a:pt x="20" y="252"/>
                </a:cubicBezTo>
                <a:cubicBezTo>
                  <a:pt x="18" y="255"/>
                  <a:pt x="15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241"/>
                  <a:pt x="1" y="238"/>
                  <a:pt x="4" y="236"/>
                </a:cubicBezTo>
                <a:cubicBezTo>
                  <a:pt x="43" y="196"/>
                  <a:pt x="43" y="196"/>
                  <a:pt x="43" y="196"/>
                </a:cubicBezTo>
                <a:cubicBezTo>
                  <a:pt x="24" y="196"/>
                  <a:pt x="24" y="196"/>
                  <a:pt x="24" y="196"/>
                </a:cubicBezTo>
                <a:cubicBezTo>
                  <a:pt x="17" y="196"/>
                  <a:pt x="12" y="191"/>
                  <a:pt x="12" y="184"/>
                </a:cubicBezTo>
                <a:cubicBezTo>
                  <a:pt x="12" y="177"/>
                  <a:pt x="17" y="172"/>
                  <a:pt x="24" y="172"/>
                </a:cubicBezTo>
                <a:cubicBezTo>
                  <a:pt x="72" y="172"/>
                  <a:pt x="72" y="172"/>
                  <a:pt x="72" y="172"/>
                </a:cubicBezTo>
                <a:cubicBezTo>
                  <a:pt x="79" y="172"/>
                  <a:pt x="84" y="177"/>
                  <a:pt x="84" y="184"/>
                </a:cubicBezTo>
                <a:cubicBezTo>
                  <a:pt x="84" y="232"/>
                  <a:pt x="84" y="232"/>
                  <a:pt x="84" y="232"/>
                </a:cubicBezTo>
                <a:cubicBezTo>
                  <a:pt x="84" y="239"/>
                  <a:pt x="79" y="244"/>
                  <a:pt x="72" y="24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76">
            <a:extLst>
              <a:ext uri="{FF2B5EF4-FFF2-40B4-BE49-F238E27FC236}">
                <a16:creationId xmlns:a16="http://schemas.microsoft.com/office/drawing/2014/main" id="{44695D59-FE22-E241-B361-336C6AEA4159}"/>
              </a:ext>
            </a:extLst>
          </p:cNvPr>
          <p:cNvSpPr>
            <a:spLocks noChangeAspect="1"/>
          </p:cNvSpPr>
          <p:nvPr/>
        </p:nvSpPr>
        <p:spPr bwMode="auto">
          <a:xfrm>
            <a:off x="10906973" y="2133193"/>
            <a:ext cx="257956" cy="176562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70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matches require five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4303B-8636-7944-9E29-62982F83C48B}"/>
              </a:ext>
            </a:extLst>
          </p:cNvPr>
          <p:cNvGrpSpPr/>
          <p:nvPr/>
        </p:nvGrpSpPr>
        <p:grpSpPr>
          <a:xfrm>
            <a:off x="1196876" y="1595536"/>
            <a:ext cx="9493448" cy="4966661"/>
            <a:chOff x="728038" y="1508038"/>
            <a:chExt cx="9493448" cy="4966661"/>
          </a:xfrm>
        </p:grpSpPr>
        <p:sp>
          <p:nvSpPr>
            <p:cNvPr id="8" name="Freeform 1">
              <a:extLst>
                <a:ext uri="{FF2B5EF4-FFF2-40B4-BE49-F238E27FC236}">
                  <a16:creationId xmlns:a16="http://schemas.microsoft.com/office/drawing/2014/main" id="{A852FF9E-4CF1-0947-A6F8-47D233B5A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120" y="2519862"/>
              <a:ext cx="3288101" cy="3288101"/>
            </a:xfrm>
            <a:custGeom>
              <a:avLst/>
              <a:gdLst>
                <a:gd name="T0" fmla="*/ 5571 w 11134"/>
                <a:gd name="T1" fmla="*/ 11132 h 11134"/>
                <a:gd name="T2" fmla="*/ 5571 w 11134"/>
                <a:gd name="T3" fmla="*/ 11132 h 11134"/>
                <a:gd name="T4" fmla="*/ 11131 w 11134"/>
                <a:gd name="T5" fmla="*/ 5563 h 11134"/>
                <a:gd name="T6" fmla="*/ 11131 w 11134"/>
                <a:gd name="T7" fmla="*/ 5563 h 11134"/>
                <a:gd name="T8" fmla="*/ 5563 w 11134"/>
                <a:gd name="T9" fmla="*/ 3 h 11134"/>
                <a:gd name="T10" fmla="*/ 5563 w 11134"/>
                <a:gd name="T11" fmla="*/ 3 h 11134"/>
                <a:gd name="T12" fmla="*/ 2 w 11134"/>
                <a:gd name="T13" fmla="*/ 5571 h 11134"/>
                <a:gd name="T14" fmla="*/ 2 w 11134"/>
                <a:gd name="T15" fmla="*/ 5571 h 11134"/>
                <a:gd name="T16" fmla="*/ 5571 w 11134"/>
                <a:gd name="T17" fmla="*/ 11132 h 1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34" h="11134">
                  <a:moveTo>
                    <a:pt x="5571" y="11132"/>
                  </a:moveTo>
                  <a:lnTo>
                    <a:pt x="5571" y="11132"/>
                  </a:lnTo>
                  <a:cubicBezTo>
                    <a:pt x="8644" y="11128"/>
                    <a:pt x="11133" y="8636"/>
                    <a:pt x="11131" y="5563"/>
                  </a:cubicBezTo>
                  <a:lnTo>
                    <a:pt x="11131" y="5563"/>
                  </a:lnTo>
                  <a:cubicBezTo>
                    <a:pt x="11129" y="2489"/>
                    <a:pt x="8635" y="0"/>
                    <a:pt x="5563" y="3"/>
                  </a:cubicBezTo>
                  <a:lnTo>
                    <a:pt x="5563" y="3"/>
                  </a:lnTo>
                  <a:cubicBezTo>
                    <a:pt x="2491" y="5"/>
                    <a:pt x="0" y="2498"/>
                    <a:pt x="2" y="5571"/>
                  </a:cubicBezTo>
                  <a:lnTo>
                    <a:pt x="2" y="5571"/>
                  </a:lnTo>
                  <a:cubicBezTo>
                    <a:pt x="4" y="8644"/>
                    <a:pt x="2498" y="11133"/>
                    <a:pt x="5571" y="1113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9A1881-A7F4-CA44-BBCF-DFDEDBC3D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4216" y="2286349"/>
              <a:ext cx="1879223" cy="3757021"/>
            </a:xfrm>
            <a:custGeom>
              <a:avLst/>
              <a:gdLst>
                <a:gd name="connsiteX0" fmla="*/ 2882 w 4156546"/>
                <a:gd name="connsiteY0" fmla="*/ 3371527 h 8309941"/>
                <a:gd name="connsiteX1" fmla="*/ 785018 w 4156546"/>
                <a:gd name="connsiteY1" fmla="*/ 4150918 h 8309941"/>
                <a:gd name="connsiteX2" fmla="*/ 3535 w 4156546"/>
                <a:gd name="connsiteY2" fmla="*/ 4934226 h 8309941"/>
                <a:gd name="connsiteX3" fmla="*/ 2 w 4156546"/>
                <a:gd name="connsiteY3" fmla="*/ 1695844 h 8309941"/>
                <a:gd name="connsiteX4" fmla="*/ 2461354 w 4156546"/>
                <a:gd name="connsiteY4" fmla="*/ 4153009 h 8309941"/>
                <a:gd name="connsiteX5" fmla="*/ 3268 w 4156546"/>
                <a:gd name="connsiteY5" fmla="*/ 6613440 h 8309941"/>
                <a:gd name="connsiteX6" fmla="*/ 2615 w 4156546"/>
                <a:gd name="connsiteY6" fmla="*/ 5668729 h 8309941"/>
                <a:gd name="connsiteX7" fmla="*/ 1516791 w 4156546"/>
                <a:gd name="connsiteY7" fmla="*/ 4153663 h 8309941"/>
                <a:gd name="connsiteX8" fmla="*/ 655 w 4156546"/>
                <a:gd name="connsiteY8" fmla="*/ 2639249 h 8309941"/>
                <a:gd name="connsiteX9" fmla="*/ 0 w 4156546"/>
                <a:gd name="connsiteY9" fmla="*/ 1 h 8309941"/>
                <a:gd name="connsiteX10" fmla="*/ 4156545 w 4156546"/>
                <a:gd name="connsiteY10" fmla="*/ 4152031 h 8309941"/>
                <a:gd name="connsiteX11" fmla="*/ 5877 w 4156546"/>
                <a:gd name="connsiteY11" fmla="*/ 8309941 h 8309941"/>
                <a:gd name="connsiteX12" fmla="*/ 4571 w 4156546"/>
                <a:gd name="connsiteY12" fmla="*/ 7365348 h 8309941"/>
                <a:gd name="connsiteX13" fmla="*/ 3212914 w 4156546"/>
                <a:gd name="connsiteY13" fmla="*/ 4153338 h 8309941"/>
                <a:gd name="connsiteX14" fmla="*/ 0 w 4156546"/>
                <a:gd name="connsiteY14" fmla="*/ 943288 h 830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56546" h="8309941">
                  <a:moveTo>
                    <a:pt x="2882" y="3371527"/>
                  </a:moveTo>
                  <a:cubicBezTo>
                    <a:pt x="435081" y="3370874"/>
                    <a:pt x="784365" y="3719446"/>
                    <a:pt x="785018" y="4150918"/>
                  </a:cubicBezTo>
                  <a:cubicBezTo>
                    <a:pt x="785671" y="4583043"/>
                    <a:pt x="436387" y="4934226"/>
                    <a:pt x="3535" y="4934226"/>
                  </a:cubicBezTo>
                  <a:close/>
                  <a:moveTo>
                    <a:pt x="2" y="1695844"/>
                  </a:moveTo>
                  <a:cubicBezTo>
                    <a:pt x="1355444" y="1694538"/>
                    <a:pt x="2460701" y="2796701"/>
                    <a:pt x="2461354" y="4153009"/>
                  </a:cubicBezTo>
                  <a:cubicBezTo>
                    <a:pt x="2462008" y="5507357"/>
                    <a:pt x="1359364" y="6612788"/>
                    <a:pt x="3268" y="6613440"/>
                  </a:cubicBezTo>
                  <a:lnTo>
                    <a:pt x="2615" y="5668729"/>
                  </a:lnTo>
                  <a:cubicBezTo>
                    <a:pt x="839396" y="5668076"/>
                    <a:pt x="1517444" y="4989269"/>
                    <a:pt x="1516791" y="4153663"/>
                  </a:cubicBezTo>
                  <a:cubicBezTo>
                    <a:pt x="1515484" y="3316750"/>
                    <a:pt x="837437" y="2638596"/>
                    <a:pt x="655" y="2639249"/>
                  </a:cubicBezTo>
                  <a:close/>
                  <a:moveTo>
                    <a:pt x="0" y="1"/>
                  </a:moveTo>
                  <a:cubicBezTo>
                    <a:pt x="2290834" y="-1959"/>
                    <a:pt x="4154586" y="1860445"/>
                    <a:pt x="4156545" y="4152031"/>
                  </a:cubicBezTo>
                  <a:cubicBezTo>
                    <a:pt x="4158504" y="6442964"/>
                    <a:pt x="2296712" y="8308634"/>
                    <a:pt x="5877" y="8309941"/>
                  </a:cubicBezTo>
                  <a:lnTo>
                    <a:pt x="4571" y="7365348"/>
                  </a:lnTo>
                  <a:cubicBezTo>
                    <a:pt x="1774939" y="7364041"/>
                    <a:pt x="3214220" y="5922980"/>
                    <a:pt x="3212914" y="4153338"/>
                  </a:cubicBezTo>
                  <a:cubicBezTo>
                    <a:pt x="3210956" y="2381735"/>
                    <a:pt x="1770368" y="941981"/>
                    <a:pt x="0" y="943288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9684DE0-D0F4-3741-B9C9-AC22CA398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303" y="2285463"/>
              <a:ext cx="1880525" cy="3756726"/>
            </a:xfrm>
            <a:custGeom>
              <a:avLst/>
              <a:gdLst>
                <a:gd name="connsiteX0" fmla="*/ 4153013 w 4159426"/>
                <a:gd name="connsiteY0" fmla="*/ 3372833 h 8309289"/>
                <a:gd name="connsiteX1" fmla="*/ 4153667 w 4159426"/>
                <a:gd name="connsiteY1" fmla="*/ 4936185 h 8309289"/>
                <a:gd name="connsiteX2" fmla="*/ 3370878 w 4159426"/>
                <a:gd name="connsiteY2" fmla="*/ 4153856 h 8309289"/>
                <a:gd name="connsiteX3" fmla="*/ 4153013 w 4159426"/>
                <a:gd name="connsiteY3" fmla="*/ 3372833 h 8309289"/>
                <a:gd name="connsiteX4" fmla="*/ 4150404 w 4159426"/>
                <a:gd name="connsiteY4" fmla="*/ 1696497 h 8309289"/>
                <a:gd name="connsiteX5" fmla="*/ 4151057 w 4159426"/>
                <a:gd name="connsiteY5" fmla="*/ 2639475 h 8309289"/>
                <a:gd name="connsiteX6" fmla="*/ 2639808 w 4159426"/>
                <a:gd name="connsiteY6" fmla="*/ 4155162 h 8309289"/>
                <a:gd name="connsiteX7" fmla="*/ 4153016 w 4159426"/>
                <a:gd name="connsiteY7" fmla="*/ 5667584 h 8309289"/>
                <a:gd name="connsiteX8" fmla="*/ 4153668 w 4159426"/>
                <a:gd name="connsiteY8" fmla="*/ 6611868 h 8309289"/>
                <a:gd name="connsiteX9" fmla="*/ 1695196 w 4159426"/>
                <a:gd name="connsiteY9" fmla="*/ 4156468 h 8309289"/>
                <a:gd name="connsiteX10" fmla="*/ 4150404 w 4159426"/>
                <a:gd name="connsiteY10" fmla="*/ 1696497 h 8309289"/>
                <a:gd name="connsiteX11" fmla="*/ 4152893 w 4159426"/>
                <a:gd name="connsiteY11" fmla="*/ 0 h 8309289"/>
                <a:gd name="connsiteX12" fmla="*/ 4153546 w 4159426"/>
                <a:gd name="connsiteY12" fmla="*/ 943213 h 8309289"/>
                <a:gd name="connsiteX13" fmla="*/ 944791 w 4159426"/>
                <a:gd name="connsiteY13" fmla="*/ 4157583 h 8309289"/>
                <a:gd name="connsiteX14" fmla="*/ 4158120 w 4159426"/>
                <a:gd name="connsiteY14" fmla="*/ 7364768 h 8309289"/>
                <a:gd name="connsiteX15" fmla="*/ 4159426 w 4159426"/>
                <a:gd name="connsiteY15" fmla="*/ 8309287 h 8309289"/>
                <a:gd name="connsiteX16" fmla="*/ 2 w 4159426"/>
                <a:gd name="connsiteY16" fmla="*/ 4157583 h 8309289"/>
                <a:gd name="connsiteX17" fmla="*/ 4152893 w 4159426"/>
                <a:gd name="connsiteY17" fmla="*/ 0 h 830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59426" h="8309289">
                  <a:moveTo>
                    <a:pt x="4153013" y="3372833"/>
                  </a:moveTo>
                  <a:lnTo>
                    <a:pt x="4153667" y="4936185"/>
                  </a:lnTo>
                  <a:cubicBezTo>
                    <a:pt x="3722414" y="4936185"/>
                    <a:pt x="3370878" y="4586161"/>
                    <a:pt x="3370878" y="4153856"/>
                  </a:cubicBezTo>
                  <a:cubicBezTo>
                    <a:pt x="3370878" y="3722857"/>
                    <a:pt x="3721761" y="3372833"/>
                    <a:pt x="4153013" y="3372833"/>
                  </a:cubicBezTo>
                  <a:close/>
                  <a:moveTo>
                    <a:pt x="4150404" y="1696497"/>
                  </a:moveTo>
                  <a:lnTo>
                    <a:pt x="4151057" y="2639475"/>
                  </a:lnTo>
                  <a:cubicBezTo>
                    <a:pt x="3316116" y="2641434"/>
                    <a:pt x="2639155" y="3319281"/>
                    <a:pt x="2639808" y="4155162"/>
                  </a:cubicBezTo>
                  <a:cubicBezTo>
                    <a:pt x="2639808" y="4990390"/>
                    <a:pt x="3318075" y="5668237"/>
                    <a:pt x="4153016" y="5667584"/>
                  </a:cubicBezTo>
                  <a:lnTo>
                    <a:pt x="4153668" y="6611868"/>
                  </a:lnTo>
                  <a:cubicBezTo>
                    <a:pt x="2799746" y="6612521"/>
                    <a:pt x="1695849" y="5510856"/>
                    <a:pt x="1695196" y="4156468"/>
                  </a:cubicBezTo>
                  <a:cubicBezTo>
                    <a:pt x="1694543" y="2800774"/>
                    <a:pt x="2796482" y="1697803"/>
                    <a:pt x="4150404" y="1696497"/>
                  </a:cubicBezTo>
                  <a:close/>
                  <a:moveTo>
                    <a:pt x="4152893" y="0"/>
                  </a:moveTo>
                  <a:lnTo>
                    <a:pt x="4153546" y="943213"/>
                  </a:lnTo>
                  <a:cubicBezTo>
                    <a:pt x="2383536" y="945173"/>
                    <a:pt x="943485" y="2386120"/>
                    <a:pt x="944791" y="4157583"/>
                  </a:cubicBezTo>
                  <a:cubicBezTo>
                    <a:pt x="946098" y="5926433"/>
                    <a:pt x="2387457" y="7366074"/>
                    <a:pt x="4158120" y="7364768"/>
                  </a:cubicBezTo>
                  <a:lnTo>
                    <a:pt x="4159426" y="8309287"/>
                  </a:lnTo>
                  <a:cubicBezTo>
                    <a:pt x="1868019" y="8311900"/>
                    <a:pt x="1962" y="6448336"/>
                    <a:pt x="2" y="4157583"/>
                  </a:cubicBezTo>
                  <a:cubicBezTo>
                    <a:pt x="-1958" y="1865524"/>
                    <a:pt x="1861485" y="1960"/>
                    <a:pt x="4152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F71354B-9D3C-294F-86F5-04DF084C3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662" y="1508038"/>
              <a:ext cx="652412" cy="700594"/>
            </a:xfrm>
            <a:custGeom>
              <a:avLst/>
              <a:gdLst>
                <a:gd name="T0" fmla="*/ 1145 w 2211"/>
                <a:gd name="T1" fmla="*/ 2371 h 2372"/>
                <a:gd name="T2" fmla="*/ 1145 w 2211"/>
                <a:gd name="T3" fmla="*/ 2371 h 2372"/>
                <a:gd name="T4" fmla="*/ 870 w 2211"/>
                <a:gd name="T5" fmla="*/ 2197 h 2372"/>
                <a:gd name="T6" fmla="*/ 190 w 2211"/>
                <a:gd name="T7" fmla="*/ 1461 h 2372"/>
                <a:gd name="T8" fmla="*/ 190 w 2211"/>
                <a:gd name="T9" fmla="*/ 1461 h 2372"/>
                <a:gd name="T10" fmla="*/ 23 w 2211"/>
                <a:gd name="T11" fmla="*/ 1081 h 2372"/>
                <a:gd name="T12" fmla="*/ 2 w 2211"/>
                <a:gd name="T13" fmla="*/ 161 h 2372"/>
                <a:gd name="T14" fmla="*/ 2 w 2211"/>
                <a:gd name="T15" fmla="*/ 161 h 2372"/>
                <a:gd name="T16" fmla="*/ 218 w 2211"/>
                <a:gd name="T17" fmla="*/ 99 h 2372"/>
                <a:gd name="T18" fmla="*/ 887 w 2211"/>
                <a:gd name="T19" fmla="*/ 536 h 2372"/>
                <a:gd name="T20" fmla="*/ 887 w 2211"/>
                <a:gd name="T21" fmla="*/ 536 h 2372"/>
                <a:gd name="T22" fmla="*/ 1319 w 2211"/>
                <a:gd name="T23" fmla="*/ 532 h 2372"/>
                <a:gd name="T24" fmla="*/ 1969 w 2211"/>
                <a:gd name="T25" fmla="*/ 80 h 2372"/>
                <a:gd name="T26" fmla="*/ 1969 w 2211"/>
                <a:gd name="T27" fmla="*/ 80 h 2372"/>
                <a:gd name="T28" fmla="*/ 2186 w 2211"/>
                <a:gd name="T29" fmla="*/ 138 h 2372"/>
                <a:gd name="T30" fmla="*/ 2208 w 2211"/>
                <a:gd name="T31" fmla="*/ 1058 h 2372"/>
                <a:gd name="T32" fmla="*/ 2208 w 2211"/>
                <a:gd name="T33" fmla="*/ 1058 h 2372"/>
                <a:gd name="T34" fmla="*/ 2058 w 2211"/>
                <a:gd name="T35" fmla="*/ 1443 h 2372"/>
                <a:gd name="T36" fmla="*/ 1411 w 2211"/>
                <a:gd name="T37" fmla="*/ 2191 h 2372"/>
                <a:gd name="T38" fmla="*/ 1411 w 2211"/>
                <a:gd name="T39" fmla="*/ 2191 h 2372"/>
                <a:gd name="T40" fmla="*/ 1145 w 2211"/>
                <a:gd name="T41" fmla="*/ 2371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11" h="2372">
                  <a:moveTo>
                    <a:pt x="1145" y="2371"/>
                  </a:moveTo>
                  <a:lnTo>
                    <a:pt x="1145" y="2371"/>
                  </a:lnTo>
                  <a:cubicBezTo>
                    <a:pt x="1083" y="2371"/>
                    <a:pt x="959" y="2293"/>
                    <a:pt x="870" y="2197"/>
                  </a:cubicBezTo>
                  <a:lnTo>
                    <a:pt x="190" y="1461"/>
                  </a:lnTo>
                  <a:lnTo>
                    <a:pt x="190" y="1461"/>
                  </a:lnTo>
                  <a:cubicBezTo>
                    <a:pt x="101" y="1366"/>
                    <a:pt x="27" y="1194"/>
                    <a:pt x="23" y="1081"/>
                  </a:cubicBezTo>
                  <a:lnTo>
                    <a:pt x="2" y="161"/>
                  </a:lnTo>
                  <a:lnTo>
                    <a:pt x="2" y="161"/>
                  </a:lnTo>
                  <a:cubicBezTo>
                    <a:pt x="0" y="47"/>
                    <a:pt x="97" y="20"/>
                    <a:pt x="218" y="99"/>
                  </a:cubicBezTo>
                  <a:lnTo>
                    <a:pt x="887" y="536"/>
                  </a:lnTo>
                  <a:lnTo>
                    <a:pt x="887" y="536"/>
                  </a:lnTo>
                  <a:cubicBezTo>
                    <a:pt x="1009" y="615"/>
                    <a:pt x="1202" y="614"/>
                    <a:pt x="1319" y="532"/>
                  </a:cubicBezTo>
                  <a:lnTo>
                    <a:pt x="1969" y="80"/>
                  </a:lnTo>
                  <a:lnTo>
                    <a:pt x="1969" y="80"/>
                  </a:lnTo>
                  <a:cubicBezTo>
                    <a:pt x="2086" y="0"/>
                    <a:pt x="2184" y="25"/>
                    <a:pt x="2186" y="138"/>
                  </a:cubicBezTo>
                  <a:lnTo>
                    <a:pt x="2208" y="1058"/>
                  </a:lnTo>
                  <a:lnTo>
                    <a:pt x="2208" y="1058"/>
                  </a:lnTo>
                  <a:cubicBezTo>
                    <a:pt x="2210" y="1172"/>
                    <a:pt x="2142" y="1344"/>
                    <a:pt x="2058" y="1443"/>
                  </a:cubicBezTo>
                  <a:lnTo>
                    <a:pt x="1411" y="2191"/>
                  </a:lnTo>
                  <a:lnTo>
                    <a:pt x="1411" y="2191"/>
                  </a:lnTo>
                  <a:cubicBezTo>
                    <a:pt x="1327" y="2289"/>
                    <a:pt x="1207" y="2370"/>
                    <a:pt x="1145" y="23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332CB08-F8CB-0F46-8AD3-45761C7F0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0826" y="1643469"/>
              <a:ext cx="108084" cy="2345296"/>
            </a:xfrm>
            <a:custGeom>
              <a:avLst/>
              <a:gdLst>
                <a:gd name="T0" fmla="*/ 0 w 367"/>
                <a:gd name="T1" fmla="*/ 250 h 7944"/>
                <a:gd name="T2" fmla="*/ 0 w 367"/>
                <a:gd name="T3" fmla="*/ 250 h 7944"/>
                <a:gd name="T4" fmla="*/ 183 w 367"/>
                <a:gd name="T5" fmla="*/ 0 h 7944"/>
                <a:gd name="T6" fmla="*/ 183 w 367"/>
                <a:gd name="T7" fmla="*/ 0 h 7944"/>
                <a:gd name="T8" fmla="*/ 366 w 367"/>
                <a:gd name="T9" fmla="*/ 250 h 7944"/>
                <a:gd name="T10" fmla="*/ 366 w 367"/>
                <a:gd name="T11" fmla="*/ 7693 h 7944"/>
                <a:gd name="T12" fmla="*/ 366 w 367"/>
                <a:gd name="T13" fmla="*/ 7693 h 7944"/>
                <a:gd name="T14" fmla="*/ 183 w 367"/>
                <a:gd name="T15" fmla="*/ 7943 h 7944"/>
                <a:gd name="T16" fmla="*/ 183 w 367"/>
                <a:gd name="T17" fmla="*/ 7943 h 7944"/>
                <a:gd name="T18" fmla="*/ 0 w 367"/>
                <a:gd name="T19" fmla="*/ 7693 h 7944"/>
                <a:gd name="T20" fmla="*/ 0 w 367"/>
                <a:gd name="T21" fmla="*/ 250 h 7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" h="7944">
                  <a:moveTo>
                    <a:pt x="0" y="250"/>
                  </a:moveTo>
                  <a:lnTo>
                    <a:pt x="0" y="250"/>
                  </a:lnTo>
                  <a:cubicBezTo>
                    <a:pt x="0" y="111"/>
                    <a:pt x="82" y="0"/>
                    <a:pt x="183" y="0"/>
                  </a:cubicBezTo>
                  <a:lnTo>
                    <a:pt x="183" y="0"/>
                  </a:lnTo>
                  <a:cubicBezTo>
                    <a:pt x="284" y="0"/>
                    <a:pt x="366" y="111"/>
                    <a:pt x="366" y="250"/>
                  </a:cubicBezTo>
                  <a:lnTo>
                    <a:pt x="366" y="7693"/>
                  </a:lnTo>
                  <a:lnTo>
                    <a:pt x="366" y="7693"/>
                  </a:lnTo>
                  <a:cubicBezTo>
                    <a:pt x="366" y="7831"/>
                    <a:pt x="284" y="7943"/>
                    <a:pt x="183" y="7943"/>
                  </a:cubicBezTo>
                  <a:lnTo>
                    <a:pt x="183" y="7943"/>
                  </a:lnTo>
                  <a:cubicBezTo>
                    <a:pt x="82" y="7943"/>
                    <a:pt x="0" y="7831"/>
                    <a:pt x="0" y="7693"/>
                  </a:cubicBezTo>
                  <a:lnTo>
                    <a:pt x="0" y="25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CA2E51B-2C47-6E42-84D4-0AA7269F6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385" y="3035540"/>
              <a:ext cx="763100" cy="713616"/>
            </a:xfrm>
            <a:custGeom>
              <a:avLst/>
              <a:gdLst>
                <a:gd name="T0" fmla="*/ 2563 w 2583"/>
                <a:gd name="T1" fmla="*/ 1714 h 2415"/>
                <a:gd name="T2" fmla="*/ 2563 w 2583"/>
                <a:gd name="T3" fmla="*/ 1714 h 2415"/>
                <a:gd name="T4" fmla="*/ 2313 w 2583"/>
                <a:gd name="T5" fmla="*/ 1921 h 2415"/>
                <a:gd name="T6" fmla="*/ 1404 w 2583"/>
                <a:gd name="T7" fmla="*/ 2340 h 2415"/>
                <a:gd name="T8" fmla="*/ 1404 w 2583"/>
                <a:gd name="T9" fmla="*/ 2340 h 2415"/>
                <a:gd name="T10" fmla="*/ 990 w 2583"/>
                <a:gd name="T11" fmla="*/ 2381 h 2415"/>
                <a:gd name="T12" fmla="*/ 109 w 2583"/>
                <a:gd name="T13" fmla="*/ 2117 h 2415"/>
                <a:gd name="T14" fmla="*/ 109 w 2583"/>
                <a:gd name="T15" fmla="*/ 2117 h 2415"/>
                <a:gd name="T16" fmla="*/ 116 w 2583"/>
                <a:gd name="T17" fmla="*/ 1894 h 2415"/>
                <a:gd name="T18" fmla="*/ 740 w 2583"/>
                <a:gd name="T19" fmla="*/ 1392 h 2415"/>
                <a:gd name="T20" fmla="*/ 740 w 2583"/>
                <a:gd name="T21" fmla="*/ 1392 h 2415"/>
                <a:gd name="T22" fmla="*/ 869 w 2583"/>
                <a:gd name="T23" fmla="*/ 980 h 2415"/>
                <a:gd name="T24" fmla="*/ 640 w 2583"/>
                <a:gd name="T25" fmla="*/ 222 h 2415"/>
                <a:gd name="T26" fmla="*/ 640 w 2583"/>
                <a:gd name="T27" fmla="*/ 222 h 2415"/>
                <a:gd name="T28" fmla="*/ 763 w 2583"/>
                <a:gd name="T29" fmla="*/ 33 h 2415"/>
                <a:gd name="T30" fmla="*/ 1644 w 2583"/>
                <a:gd name="T31" fmla="*/ 297 h 2415"/>
                <a:gd name="T32" fmla="*/ 1644 w 2583"/>
                <a:gd name="T33" fmla="*/ 297 h 2415"/>
                <a:gd name="T34" fmla="*/ 1962 w 2583"/>
                <a:gd name="T35" fmla="*/ 559 h 2415"/>
                <a:gd name="T36" fmla="*/ 2475 w 2583"/>
                <a:gd name="T37" fmla="*/ 1405 h 2415"/>
                <a:gd name="T38" fmla="*/ 2475 w 2583"/>
                <a:gd name="T39" fmla="*/ 1405 h 2415"/>
                <a:gd name="T40" fmla="*/ 2563 w 2583"/>
                <a:gd name="T41" fmla="*/ 1714 h 2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83" h="2415">
                  <a:moveTo>
                    <a:pt x="2563" y="1714"/>
                  </a:moveTo>
                  <a:lnTo>
                    <a:pt x="2563" y="1714"/>
                  </a:lnTo>
                  <a:cubicBezTo>
                    <a:pt x="2545" y="1772"/>
                    <a:pt x="2432" y="1865"/>
                    <a:pt x="2313" y="1921"/>
                  </a:cubicBezTo>
                  <a:lnTo>
                    <a:pt x="1404" y="2340"/>
                  </a:lnTo>
                  <a:lnTo>
                    <a:pt x="1404" y="2340"/>
                  </a:lnTo>
                  <a:cubicBezTo>
                    <a:pt x="1285" y="2395"/>
                    <a:pt x="1099" y="2414"/>
                    <a:pt x="990" y="2381"/>
                  </a:cubicBezTo>
                  <a:lnTo>
                    <a:pt x="109" y="2117"/>
                  </a:lnTo>
                  <a:lnTo>
                    <a:pt x="109" y="2117"/>
                  </a:lnTo>
                  <a:cubicBezTo>
                    <a:pt x="0" y="2085"/>
                    <a:pt x="4" y="1984"/>
                    <a:pt x="116" y="1894"/>
                  </a:cubicBezTo>
                  <a:lnTo>
                    <a:pt x="740" y="1392"/>
                  </a:lnTo>
                  <a:lnTo>
                    <a:pt x="740" y="1392"/>
                  </a:lnTo>
                  <a:cubicBezTo>
                    <a:pt x="852" y="1301"/>
                    <a:pt x="910" y="1116"/>
                    <a:pt x="869" y="980"/>
                  </a:cubicBezTo>
                  <a:lnTo>
                    <a:pt x="640" y="222"/>
                  </a:lnTo>
                  <a:lnTo>
                    <a:pt x="640" y="222"/>
                  </a:lnTo>
                  <a:cubicBezTo>
                    <a:pt x="599" y="86"/>
                    <a:pt x="654" y="0"/>
                    <a:pt x="763" y="33"/>
                  </a:cubicBezTo>
                  <a:lnTo>
                    <a:pt x="1644" y="297"/>
                  </a:lnTo>
                  <a:lnTo>
                    <a:pt x="1644" y="297"/>
                  </a:lnTo>
                  <a:cubicBezTo>
                    <a:pt x="1752" y="330"/>
                    <a:pt x="1895" y="448"/>
                    <a:pt x="1962" y="559"/>
                  </a:cubicBezTo>
                  <a:lnTo>
                    <a:pt x="2475" y="1405"/>
                  </a:lnTo>
                  <a:lnTo>
                    <a:pt x="2475" y="1405"/>
                  </a:lnTo>
                  <a:cubicBezTo>
                    <a:pt x="2543" y="1515"/>
                    <a:pt x="2582" y="1655"/>
                    <a:pt x="2563" y="171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CE92910D-1FD5-9248-B4F3-671254CB3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438" y="3336352"/>
              <a:ext cx="2250233" cy="807375"/>
            </a:xfrm>
            <a:custGeom>
              <a:avLst/>
              <a:gdLst>
                <a:gd name="T0" fmla="*/ 213 w 7619"/>
                <a:gd name="T1" fmla="*/ 391 h 2735"/>
                <a:gd name="T2" fmla="*/ 213 w 7619"/>
                <a:gd name="T3" fmla="*/ 391 h 2735"/>
                <a:gd name="T4" fmla="*/ 32 w 7619"/>
                <a:gd name="T5" fmla="*/ 140 h 2735"/>
                <a:gd name="T6" fmla="*/ 32 w 7619"/>
                <a:gd name="T7" fmla="*/ 140 h 2735"/>
                <a:gd name="T8" fmla="*/ 326 w 7619"/>
                <a:gd name="T9" fmla="*/ 42 h 2735"/>
                <a:gd name="T10" fmla="*/ 7406 w 7619"/>
                <a:gd name="T11" fmla="*/ 2343 h 2735"/>
                <a:gd name="T12" fmla="*/ 7406 w 7619"/>
                <a:gd name="T13" fmla="*/ 2343 h 2735"/>
                <a:gd name="T14" fmla="*/ 7586 w 7619"/>
                <a:gd name="T15" fmla="*/ 2594 h 2735"/>
                <a:gd name="T16" fmla="*/ 7586 w 7619"/>
                <a:gd name="T17" fmla="*/ 2594 h 2735"/>
                <a:gd name="T18" fmla="*/ 7293 w 7619"/>
                <a:gd name="T19" fmla="*/ 2691 h 2735"/>
                <a:gd name="T20" fmla="*/ 213 w 7619"/>
                <a:gd name="T21" fmla="*/ 391 h 2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19" h="2735">
                  <a:moveTo>
                    <a:pt x="213" y="391"/>
                  </a:moveTo>
                  <a:lnTo>
                    <a:pt x="213" y="391"/>
                  </a:lnTo>
                  <a:cubicBezTo>
                    <a:pt x="83" y="348"/>
                    <a:pt x="0" y="235"/>
                    <a:pt x="32" y="140"/>
                  </a:cubicBezTo>
                  <a:lnTo>
                    <a:pt x="32" y="140"/>
                  </a:lnTo>
                  <a:cubicBezTo>
                    <a:pt x="63" y="43"/>
                    <a:pt x="196" y="0"/>
                    <a:pt x="326" y="42"/>
                  </a:cubicBezTo>
                  <a:lnTo>
                    <a:pt x="7406" y="2343"/>
                  </a:lnTo>
                  <a:lnTo>
                    <a:pt x="7406" y="2343"/>
                  </a:lnTo>
                  <a:cubicBezTo>
                    <a:pt x="7537" y="2386"/>
                    <a:pt x="7618" y="2498"/>
                    <a:pt x="7586" y="2594"/>
                  </a:cubicBezTo>
                  <a:lnTo>
                    <a:pt x="7586" y="2594"/>
                  </a:lnTo>
                  <a:cubicBezTo>
                    <a:pt x="7556" y="2690"/>
                    <a:pt x="7424" y="2734"/>
                    <a:pt x="7293" y="2691"/>
                  </a:cubicBezTo>
                  <a:lnTo>
                    <a:pt x="213" y="39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F38ACBF-7B00-9846-A68C-FBE1D8702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041" y="5707692"/>
              <a:ext cx="730544" cy="765705"/>
            </a:xfrm>
            <a:custGeom>
              <a:avLst/>
              <a:gdLst>
                <a:gd name="T0" fmla="*/ 2219 w 2473"/>
                <a:gd name="T1" fmla="*/ 41 h 2594"/>
                <a:gd name="T2" fmla="*/ 2219 w 2473"/>
                <a:gd name="T3" fmla="*/ 41 h 2594"/>
                <a:gd name="T4" fmla="*/ 2338 w 2473"/>
                <a:gd name="T5" fmla="*/ 342 h 2594"/>
                <a:gd name="T6" fmla="*/ 2457 w 2473"/>
                <a:gd name="T7" fmla="*/ 1337 h 2594"/>
                <a:gd name="T8" fmla="*/ 2457 w 2473"/>
                <a:gd name="T9" fmla="*/ 1337 h 2594"/>
                <a:gd name="T10" fmla="*/ 2367 w 2473"/>
                <a:gd name="T11" fmla="*/ 1743 h 2594"/>
                <a:gd name="T12" fmla="*/ 1844 w 2473"/>
                <a:gd name="T13" fmla="*/ 2499 h 2594"/>
                <a:gd name="T14" fmla="*/ 1844 w 2473"/>
                <a:gd name="T15" fmla="*/ 2499 h 2594"/>
                <a:gd name="T16" fmla="*/ 1633 w 2473"/>
                <a:gd name="T17" fmla="*/ 2424 h 2594"/>
                <a:gd name="T18" fmla="*/ 1349 w 2473"/>
                <a:gd name="T19" fmla="*/ 1675 h 2594"/>
                <a:gd name="T20" fmla="*/ 1349 w 2473"/>
                <a:gd name="T21" fmla="*/ 1675 h 2594"/>
                <a:gd name="T22" fmla="*/ 997 w 2473"/>
                <a:gd name="T23" fmla="*/ 1425 h 2594"/>
                <a:gd name="T24" fmla="*/ 205 w 2473"/>
                <a:gd name="T25" fmla="*/ 1410 h 2594"/>
                <a:gd name="T26" fmla="*/ 205 w 2473"/>
                <a:gd name="T27" fmla="*/ 1410 h 2594"/>
                <a:gd name="T28" fmla="*/ 64 w 2473"/>
                <a:gd name="T29" fmla="*/ 1234 h 2594"/>
                <a:gd name="T30" fmla="*/ 587 w 2473"/>
                <a:gd name="T31" fmla="*/ 478 h 2594"/>
                <a:gd name="T32" fmla="*/ 587 w 2473"/>
                <a:gd name="T33" fmla="*/ 478 h 2594"/>
                <a:gd name="T34" fmla="*/ 934 w 2473"/>
                <a:gd name="T35" fmla="*/ 254 h 2594"/>
                <a:gd name="T36" fmla="*/ 1897 w 2473"/>
                <a:gd name="T37" fmla="*/ 28 h 2594"/>
                <a:gd name="T38" fmla="*/ 1897 w 2473"/>
                <a:gd name="T39" fmla="*/ 28 h 2594"/>
                <a:gd name="T40" fmla="*/ 2219 w 2473"/>
                <a:gd name="T41" fmla="*/ 41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73" h="2594">
                  <a:moveTo>
                    <a:pt x="2219" y="41"/>
                  </a:moveTo>
                  <a:lnTo>
                    <a:pt x="2219" y="41"/>
                  </a:lnTo>
                  <a:cubicBezTo>
                    <a:pt x="2268" y="77"/>
                    <a:pt x="2323" y="213"/>
                    <a:pt x="2338" y="342"/>
                  </a:cubicBezTo>
                  <a:lnTo>
                    <a:pt x="2457" y="1337"/>
                  </a:lnTo>
                  <a:lnTo>
                    <a:pt x="2457" y="1337"/>
                  </a:lnTo>
                  <a:cubicBezTo>
                    <a:pt x="2472" y="1468"/>
                    <a:pt x="2431" y="1650"/>
                    <a:pt x="2367" y="1743"/>
                  </a:cubicBezTo>
                  <a:lnTo>
                    <a:pt x="1844" y="2499"/>
                  </a:lnTo>
                  <a:lnTo>
                    <a:pt x="1844" y="2499"/>
                  </a:lnTo>
                  <a:cubicBezTo>
                    <a:pt x="1780" y="2593"/>
                    <a:pt x="1684" y="2559"/>
                    <a:pt x="1633" y="2424"/>
                  </a:cubicBezTo>
                  <a:lnTo>
                    <a:pt x="1349" y="1675"/>
                  </a:lnTo>
                  <a:lnTo>
                    <a:pt x="1349" y="1675"/>
                  </a:lnTo>
                  <a:cubicBezTo>
                    <a:pt x="1298" y="1540"/>
                    <a:pt x="1140" y="1428"/>
                    <a:pt x="997" y="1425"/>
                  </a:cubicBezTo>
                  <a:lnTo>
                    <a:pt x="205" y="1410"/>
                  </a:lnTo>
                  <a:lnTo>
                    <a:pt x="205" y="1410"/>
                  </a:lnTo>
                  <a:cubicBezTo>
                    <a:pt x="64" y="1407"/>
                    <a:pt x="0" y="1328"/>
                    <a:pt x="64" y="1234"/>
                  </a:cubicBezTo>
                  <a:lnTo>
                    <a:pt x="587" y="478"/>
                  </a:lnTo>
                  <a:lnTo>
                    <a:pt x="587" y="478"/>
                  </a:lnTo>
                  <a:cubicBezTo>
                    <a:pt x="653" y="385"/>
                    <a:pt x="809" y="284"/>
                    <a:pt x="934" y="254"/>
                  </a:cubicBezTo>
                  <a:lnTo>
                    <a:pt x="1897" y="28"/>
                  </a:lnTo>
                  <a:lnTo>
                    <a:pt x="1897" y="28"/>
                  </a:lnTo>
                  <a:cubicBezTo>
                    <a:pt x="2023" y="0"/>
                    <a:pt x="2167" y="4"/>
                    <a:pt x="2219" y="4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17F95326-E37C-D44D-B814-4AC345EDF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666" y="4268741"/>
              <a:ext cx="1427231" cy="1932492"/>
            </a:xfrm>
            <a:custGeom>
              <a:avLst/>
              <a:gdLst>
                <a:gd name="T0" fmla="*/ 377 w 4834"/>
                <a:gd name="T1" fmla="*/ 6392 h 6546"/>
                <a:gd name="T2" fmla="*/ 377 w 4834"/>
                <a:gd name="T3" fmla="*/ 6392 h 6546"/>
                <a:gd name="T4" fmla="*/ 82 w 4834"/>
                <a:gd name="T5" fmla="*/ 6486 h 6546"/>
                <a:gd name="T6" fmla="*/ 82 w 4834"/>
                <a:gd name="T7" fmla="*/ 6486 h 6546"/>
                <a:gd name="T8" fmla="*/ 81 w 4834"/>
                <a:gd name="T9" fmla="*/ 6177 h 6546"/>
                <a:gd name="T10" fmla="*/ 4455 w 4834"/>
                <a:gd name="T11" fmla="*/ 154 h 6546"/>
                <a:gd name="T12" fmla="*/ 4455 w 4834"/>
                <a:gd name="T13" fmla="*/ 154 h 6546"/>
                <a:gd name="T14" fmla="*/ 4750 w 4834"/>
                <a:gd name="T15" fmla="*/ 59 h 6546"/>
                <a:gd name="T16" fmla="*/ 4750 w 4834"/>
                <a:gd name="T17" fmla="*/ 59 h 6546"/>
                <a:gd name="T18" fmla="*/ 4753 w 4834"/>
                <a:gd name="T19" fmla="*/ 369 h 6546"/>
                <a:gd name="T20" fmla="*/ 377 w 4834"/>
                <a:gd name="T21" fmla="*/ 6392 h 6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34" h="6546">
                  <a:moveTo>
                    <a:pt x="377" y="6392"/>
                  </a:moveTo>
                  <a:lnTo>
                    <a:pt x="377" y="6392"/>
                  </a:lnTo>
                  <a:cubicBezTo>
                    <a:pt x="296" y="6503"/>
                    <a:pt x="163" y="6545"/>
                    <a:pt x="82" y="6486"/>
                  </a:cubicBezTo>
                  <a:lnTo>
                    <a:pt x="82" y="6486"/>
                  </a:lnTo>
                  <a:cubicBezTo>
                    <a:pt x="0" y="6426"/>
                    <a:pt x="0" y="6288"/>
                    <a:pt x="81" y="6177"/>
                  </a:cubicBezTo>
                  <a:lnTo>
                    <a:pt x="4455" y="154"/>
                  </a:lnTo>
                  <a:lnTo>
                    <a:pt x="4455" y="154"/>
                  </a:lnTo>
                  <a:cubicBezTo>
                    <a:pt x="4537" y="43"/>
                    <a:pt x="4669" y="0"/>
                    <a:pt x="4750" y="59"/>
                  </a:cubicBezTo>
                  <a:lnTo>
                    <a:pt x="4750" y="59"/>
                  </a:lnTo>
                  <a:cubicBezTo>
                    <a:pt x="4832" y="120"/>
                    <a:pt x="4833" y="258"/>
                    <a:pt x="4753" y="369"/>
                  </a:cubicBezTo>
                  <a:lnTo>
                    <a:pt x="377" y="639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6EA5F97-28D6-8646-B3EF-04A6B9DCB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849" y="5719412"/>
              <a:ext cx="737056" cy="755287"/>
            </a:xfrm>
            <a:custGeom>
              <a:avLst/>
              <a:gdLst>
                <a:gd name="T0" fmla="*/ 205 w 2497"/>
                <a:gd name="T1" fmla="*/ 47 h 2556"/>
                <a:gd name="T2" fmla="*/ 205 w 2497"/>
                <a:gd name="T3" fmla="*/ 47 h 2556"/>
                <a:gd name="T4" fmla="*/ 528 w 2497"/>
                <a:gd name="T5" fmla="*/ 26 h 2556"/>
                <a:gd name="T6" fmla="*/ 1510 w 2497"/>
                <a:gd name="T7" fmla="*/ 221 h 2556"/>
                <a:gd name="T8" fmla="*/ 1510 w 2497"/>
                <a:gd name="T9" fmla="*/ 221 h 2556"/>
                <a:gd name="T10" fmla="*/ 1870 w 2497"/>
                <a:gd name="T11" fmla="*/ 431 h 2556"/>
                <a:gd name="T12" fmla="*/ 2427 w 2497"/>
                <a:gd name="T13" fmla="*/ 1163 h 2556"/>
                <a:gd name="T14" fmla="*/ 2427 w 2497"/>
                <a:gd name="T15" fmla="*/ 1163 h 2556"/>
                <a:gd name="T16" fmla="*/ 2289 w 2497"/>
                <a:gd name="T17" fmla="*/ 1339 h 2556"/>
                <a:gd name="T18" fmla="*/ 1490 w 2497"/>
                <a:gd name="T19" fmla="*/ 1379 h 2556"/>
                <a:gd name="T20" fmla="*/ 1490 w 2497"/>
                <a:gd name="T21" fmla="*/ 1379 h 2556"/>
                <a:gd name="T22" fmla="*/ 1143 w 2497"/>
                <a:gd name="T23" fmla="*/ 1635 h 2556"/>
                <a:gd name="T24" fmla="*/ 884 w 2497"/>
                <a:gd name="T25" fmla="*/ 2384 h 2556"/>
                <a:gd name="T26" fmla="*/ 884 w 2497"/>
                <a:gd name="T27" fmla="*/ 2384 h 2556"/>
                <a:gd name="T28" fmla="*/ 673 w 2497"/>
                <a:gd name="T29" fmla="*/ 2465 h 2556"/>
                <a:gd name="T30" fmla="*/ 116 w 2497"/>
                <a:gd name="T31" fmla="*/ 1733 h 2556"/>
                <a:gd name="T32" fmla="*/ 116 w 2497"/>
                <a:gd name="T33" fmla="*/ 1733 h 2556"/>
                <a:gd name="T34" fmla="*/ 11 w 2497"/>
                <a:gd name="T35" fmla="*/ 1335 h 2556"/>
                <a:gd name="T36" fmla="*/ 95 w 2497"/>
                <a:gd name="T37" fmla="*/ 348 h 2556"/>
                <a:gd name="T38" fmla="*/ 95 w 2497"/>
                <a:gd name="T39" fmla="*/ 348 h 2556"/>
                <a:gd name="T40" fmla="*/ 205 w 2497"/>
                <a:gd name="T41" fmla="*/ 47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97" h="2556">
                  <a:moveTo>
                    <a:pt x="205" y="47"/>
                  </a:moveTo>
                  <a:lnTo>
                    <a:pt x="205" y="47"/>
                  </a:lnTo>
                  <a:cubicBezTo>
                    <a:pt x="254" y="10"/>
                    <a:pt x="400" y="0"/>
                    <a:pt x="528" y="26"/>
                  </a:cubicBezTo>
                  <a:lnTo>
                    <a:pt x="1510" y="221"/>
                  </a:lnTo>
                  <a:lnTo>
                    <a:pt x="1510" y="221"/>
                  </a:lnTo>
                  <a:cubicBezTo>
                    <a:pt x="1640" y="246"/>
                    <a:pt x="1801" y="341"/>
                    <a:pt x="1870" y="431"/>
                  </a:cubicBezTo>
                  <a:lnTo>
                    <a:pt x="2427" y="1163"/>
                  </a:lnTo>
                  <a:lnTo>
                    <a:pt x="2427" y="1163"/>
                  </a:lnTo>
                  <a:cubicBezTo>
                    <a:pt x="2496" y="1253"/>
                    <a:pt x="2434" y="1332"/>
                    <a:pt x="2289" y="1339"/>
                  </a:cubicBezTo>
                  <a:lnTo>
                    <a:pt x="1490" y="1379"/>
                  </a:lnTo>
                  <a:lnTo>
                    <a:pt x="1490" y="1379"/>
                  </a:lnTo>
                  <a:cubicBezTo>
                    <a:pt x="1347" y="1386"/>
                    <a:pt x="1190" y="1501"/>
                    <a:pt x="1143" y="1635"/>
                  </a:cubicBezTo>
                  <a:lnTo>
                    <a:pt x="884" y="2384"/>
                  </a:lnTo>
                  <a:lnTo>
                    <a:pt x="884" y="2384"/>
                  </a:lnTo>
                  <a:cubicBezTo>
                    <a:pt x="837" y="2518"/>
                    <a:pt x="742" y="2555"/>
                    <a:pt x="673" y="2465"/>
                  </a:cubicBezTo>
                  <a:lnTo>
                    <a:pt x="116" y="1733"/>
                  </a:lnTo>
                  <a:lnTo>
                    <a:pt x="116" y="1733"/>
                  </a:lnTo>
                  <a:cubicBezTo>
                    <a:pt x="48" y="1642"/>
                    <a:pt x="0" y="1463"/>
                    <a:pt x="11" y="1335"/>
                  </a:cubicBezTo>
                  <a:lnTo>
                    <a:pt x="95" y="348"/>
                  </a:lnTo>
                  <a:lnTo>
                    <a:pt x="95" y="348"/>
                  </a:lnTo>
                  <a:cubicBezTo>
                    <a:pt x="105" y="220"/>
                    <a:pt x="154" y="84"/>
                    <a:pt x="205" y="4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90CF91B9-82B6-5541-94D0-734823A39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8444" y="4267439"/>
              <a:ext cx="1427231" cy="1932492"/>
            </a:xfrm>
            <a:custGeom>
              <a:avLst/>
              <a:gdLst>
                <a:gd name="T0" fmla="*/ 4753 w 4835"/>
                <a:gd name="T1" fmla="*/ 6175 h 6546"/>
                <a:gd name="T2" fmla="*/ 4753 w 4835"/>
                <a:gd name="T3" fmla="*/ 6175 h 6546"/>
                <a:gd name="T4" fmla="*/ 4752 w 4835"/>
                <a:gd name="T5" fmla="*/ 6486 h 6546"/>
                <a:gd name="T6" fmla="*/ 4752 w 4835"/>
                <a:gd name="T7" fmla="*/ 6486 h 6546"/>
                <a:gd name="T8" fmla="*/ 4456 w 4835"/>
                <a:gd name="T9" fmla="*/ 6391 h 6546"/>
                <a:gd name="T10" fmla="*/ 81 w 4835"/>
                <a:gd name="T11" fmla="*/ 369 h 6546"/>
                <a:gd name="T12" fmla="*/ 81 w 4835"/>
                <a:gd name="T13" fmla="*/ 369 h 6546"/>
                <a:gd name="T14" fmla="*/ 82 w 4835"/>
                <a:gd name="T15" fmla="*/ 59 h 6546"/>
                <a:gd name="T16" fmla="*/ 82 w 4835"/>
                <a:gd name="T17" fmla="*/ 59 h 6546"/>
                <a:gd name="T18" fmla="*/ 377 w 4835"/>
                <a:gd name="T19" fmla="*/ 154 h 6546"/>
                <a:gd name="T20" fmla="*/ 4753 w 4835"/>
                <a:gd name="T21" fmla="*/ 6175 h 6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35" h="6546">
                  <a:moveTo>
                    <a:pt x="4753" y="6175"/>
                  </a:moveTo>
                  <a:lnTo>
                    <a:pt x="4753" y="6175"/>
                  </a:lnTo>
                  <a:cubicBezTo>
                    <a:pt x="4834" y="6287"/>
                    <a:pt x="4833" y="6426"/>
                    <a:pt x="4752" y="6486"/>
                  </a:cubicBezTo>
                  <a:lnTo>
                    <a:pt x="4752" y="6486"/>
                  </a:lnTo>
                  <a:cubicBezTo>
                    <a:pt x="4671" y="6545"/>
                    <a:pt x="4538" y="6502"/>
                    <a:pt x="4456" y="6391"/>
                  </a:cubicBezTo>
                  <a:lnTo>
                    <a:pt x="81" y="369"/>
                  </a:lnTo>
                  <a:lnTo>
                    <a:pt x="81" y="369"/>
                  </a:lnTo>
                  <a:cubicBezTo>
                    <a:pt x="0" y="258"/>
                    <a:pt x="1" y="118"/>
                    <a:pt x="82" y="59"/>
                  </a:cubicBezTo>
                  <a:lnTo>
                    <a:pt x="82" y="59"/>
                  </a:lnTo>
                  <a:cubicBezTo>
                    <a:pt x="165" y="0"/>
                    <a:pt x="297" y="42"/>
                    <a:pt x="377" y="154"/>
                  </a:cubicBezTo>
                  <a:lnTo>
                    <a:pt x="4753" y="617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168CF4B8-9FFB-BC43-BCE0-50C184BCC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3367" y="3029029"/>
              <a:ext cx="759194" cy="722732"/>
            </a:xfrm>
            <a:custGeom>
              <a:avLst/>
              <a:gdLst>
                <a:gd name="T0" fmla="*/ 18 w 2571"/>
                <a:gd name="T1" fmla="*/ 1806 h 2449"/>
                <a:gd name="T2" fmla="*/ 18 w 2571"/>
                <a:gd name="T3" fmla="*/ 1806 h 2449"/>
                <a:gd name="T4" fmla="*/ 99 w 2571"/>
                <a:gd name="T5" fmla="*/ 1491 h 2449"/>
                <a:gd name="T6" fmla="*/ 588 w 2571"/>
                <a:gd name="T7" fmla="*/ 617 h 2449"/>
                <a:gd name="T8" fmla="*/ 588 w 2571"/>
                <a:gd name="T9" fmla="*/ 617 h 2449"/>
                <a:gd name="T10" fmla="*/ 898 w 2571"/>
                <a:gd name="T11" fmla="*/ 341 h 2449"/>
                <a:gd name="T12" fmla="*/ 1767 w 2571"/>
                <a:gd name="T13" fmla="*/ 38 h 2449"/>
                <a:gd name="T14" fmla="*/ 1767 w 2571"/>
                <a:gd name="T15" fmla="*/ 38 h 2449"/>
                <a:gd name="T16" fmla="*/ 1892 w 2571"/>
                <a:gd name="T17" fmla="*/ 222 h 2449"/>
                <a:gd name="T18" fmla="*/ 1683 w 2571"/>
                <a:gd name="T19" fmla="*/ 994 h 2449"/>
                <a:gd name="T20" fmla="*/ 1683 w 2571"/>
                <a:gd name="T21" fmla="*/ 994 h 2449"/>
                <a:gd name="T22" fmla="*/ 1820 w 2571"/>
                <a:gd name="T23" fmla="*/ 1405 h 2449"/>
                <a:gd name="T24" fmla="*/ 2451 w 2571"/>
                <a:gd name="T25" fmla="*/ 1882 h 2449"/>
                <a:gd name="T26" fmla="*/ 2451 w 2571"/>
                <a:gd name="T27" fmla="*/ 1882 h 2449"/>
                <a:gd name="T28" fmla="*/ 2463 w 2571"/>
                <a:gd name="T29" fmla="*/ 2107 h 2449"/>
                <a:gd name="T30" fmla="*/ 1595 w 2571"/>
                <a:gd name="T31" fmla="*/ 2411 h 2449"/>
                <a:gd name="T32" fmla="*/ 1595 w 2571"/>
                <a:gd name="T33" fmla="*/ 2411 h 2449"/>
                <a:gd name="T34" fmla="*/ 1183 w 2571"/>
                <a:gd name="T35" fmla="*/ 2388 h 2449"/>
                <a:gd name="T36" fmla="*/ 272 w 2571"/>
                <a:gd name="T37" fmla="*/ 2004 h 2449"/>
                <a:gd name="T38" fmla="*/ 272 w 2571"/>
                <a:gd name="T39" fmla="*/ 2004 h 2449"/>
                <a:gd name="T40" fmla="*/ 18 w 2571"/>
                <a:gd name="T41" fmla="*/ 1806 h 2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71" h="2449">
                  <a:moveTo>
                    <a:pt x="18" y="1806"/>
                  </a:moveTo>
                  <a:lnTo>
                    <a:pt x="18" y="1806"/>
                  </a:lnTo>
                  <a:cubicBezTo>
                    <a:pt x="0" y="1748"/>
                    <a:pt x="36" y="1606"/>
                    <a:pt x="99" y="1491"/>
                  </a:cubicBezTo>
                  <a:lnTo>
                    <a:pt x="588" y="617"/>
                  </a:lnTo>
                  <a:lnTo>
                    <a:pt x="588" y="617"/>
                  </a:lnTo>
                  <a:cubicBezTo>
                    <a:pt x="652" y="503"/>
                    <a:pt x="792" y="379"/>
                    <a:pt x="898" y="341"/>
                  </a:cubicBezTo>
                  <a:lnTo>
                    <a:pt x="1767" y="38"/>
                  </a:lnTo>
                  <a:lnTo>
                    <a:pt x="1767" y="38"/>
                  </a:lnTo>
                  <a:cubicBezTo>
                    <a:pt x="1874" y="0"/>
                    <a:pt x="1931" y="84"/>
                    <a:pt x="1892" y="222"/>
                  </a:cubicBezTo>
                  <a:lnTo>
                    <a:pt x="1683" y="994"/>
                  </a:lnTo>
                  <a:lnTo>
                    <a:pt x="1683" y="994"/>
                  </a:lnTo>
                  <a:cubicBezTo>
                    <a:pt x="1645" y="1134"/>
                    <a:pt x="1707" y="1318"/>
                    <a:pt x="1820" y="1405"/>
                  </a:cubicBezTo>
                  <a:lnTo>
                    <a:pt x="2451" y="1882"/>
                  </a:lnTo>
                  <a:lnTo>
                    <a:pt x="2451" y="1882"/>
                  </a:lnTo>
                  <a:cubicBezTo>
                    <a:pt x="2565" y="1968"/>
                    <a:pt x="2570" y="2070"/>
                    <a:pt x="2463" y="2107"/>
                  </a:cubicBezTo>
                  <a:lnTo>
                    <a:pt x="1595" y="2411"/>
                  </a:lnTo>
                  <a:lnTo>
                    <a:pt x="1595" y="2411"/>
                  </a:lnTo>
                  <a:cubicBezTo>
                    <a:pt x="1487" y="2448"/>
                    <a:pt x="1303" y="2438"/>
                    <a:pt x="1183" y="2388"/>
                  </a:cubicBezTo>
                  <a:lnTo>
                    <a:pt x="272" y="2004"/>
                  </a:lnTo>
                  <a:lnTo>
                    <a:pt x="272" y="2004"/>
                  </a:lnTo>
                  <a:cubicBezTo>
                    <a:pt x="152" y="1953"/>
                    <a:pt x="39" y="1865"/>
                    <a:pt x="18" y="1806"/>
                  </a:cubicBezTo>
                </a:path>
              </a:pathLst>
            </a:custGeom>
            <a:solidFill>
              <a:srgbClr val="78BE2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79D31C2-238B-9F4E-B4F5-52781D3E6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670" y="3335051"/>
              <a:ext cx="2250233" cy="807375"/>
            </a:xfrm>
            <a:custGeom>
              <a:avLst/>
              <a:gdLst>
                <a:gd name="T0" fmla="*/ 7292 w 7618"/>
                <a:gd name="T1" fmla="*/ 43 h 2735"/>
                <a:gd name="T2" fmla="*/ 7292 w 7618"/>
                <a:gd name="T3" fmla="*/ 43 h 2735"/>
                <a:gd name="T4" fmla="*/ 7586 w 7618"/>
                <a:gd name="T5" fmla="*/ 141 h 2735"/>
                <a:gd name="T6" fmla="*/ 7586 w 7618"/>
                <a:gd name="T7" fmla="*/ 141 h 2735"/>
                <a:gd name="T8" fmla="*/ 7404 w 7618"/>
                <a:gd name="T9" fmla="*/ 392 h 2735"/>
                <a:gd name="T10" fmla="*/ 325 w 7618"/>
                <a:gd name="T11" fmla="*/ 2693 h 2735"/>
                <a:gd name="T12" fmla="*/ 325 w 7618"/>
                <a:gd name="T13" fmla="*/ 2693 h 2735"/>
                <a:gd name="T14" fmla="*/ 31 w 7618"/>
                <a:gd name="T15" fmla="*/ 2595 h 2735"/>
                <a:gd name="T16" fmla="*/ 31 w 7618"/>
                <a:gd name="T17" fmla="*/ 2595 h 2735"/>
                <a:gd name="T18" fmla="*/ 212 w 7618"/>
                <a:gd name="T19" fmla="*/ 2344 h 2735"/>
                <a:gd name="T20" fmla="*/ 7292 w 7618"/>
                <a:gd name="T21" fmla="*/ 43 h 2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18" h="2735">
                  <a:moveTo>
                    <a:pt x="7292" y="43"/>
                  </a:moveTo>
                  <a:lnTo>
                    <a:pt x="7292" y="43"/>
                  </a:lnTo>
                  <a:cubicBezTo>
                    <a:pt x="7422" y="0"/>
                    <a:pt x="7555" y="44"/>
                    <a:pt x="7586" y="141"/>
                  </a:cubicBezTo>
                  <a:lnTo>
                    <a:pt x="7586" y="141"/>
                  </a:lnTo>
                  <a:cubicBezTo>
                    <a:pt x="7617" y="236"/>
                    <a:pt x="7536" y="349"/>
                    <a:pt x="7404" y="392"/>
                  </a:cubicBezTo>
                  <a:lnTo>
                    <a:pt x="325" y="2693"/>
                  </a:lnTo>
                  <a:lnTo>
                    <a:pt x="325" y="2693"/>
                  </a:lnTo>
                  <a:cubicBezTo>
                    <a:pt x="194" y="2734"/>
                    <a:pt x="63" y="2692"/>
                    <a:pt x="31" y="2595"/>
                  </a:cubicBezTo>
                  <a:lnTo>
                    <a:pt x="31" y="2595"/>
                  </a:lnTo>
                  <a:cubicBezTo>
                    <a:pt x="0" y="2500"/>
                    <a:pt x="81" y="2387"/>
                    <a:pt x="212" y="2344"/>
                  </a:cubicBezTo>
                  <a:lnTo>
                    <a:pt x="7292" y="4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27CABB-2855-044B-8C3D-9B25F36862C9}"/>
                </a:ext>
              </a:extLst>
            </p:cNvPr>
            <p:cNvSpPr txBox="1"/>
            <p:nvPr/>
          </p:nvSpPr>
          <p:spPr>
            <a:xfrm>
              <a:off x="6306727" y="1527232"/>
              <a:ext cx="1817870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Calibri" panose="020F0502020204030204" pitchFamily="34" charset="0"/>
                  <a:ea typeface="League Spartan" charset="0"/>
                  <a:cs typeface="Calibri" panose="020F0502020204030204" pitchFamily="34" charset="0"/>
                </a:rPr>
                <a:t>Date of Birth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3567EC-31F2-EC4E-A124-1038BFDA5F56}"/>
                </a:ext>
              </a:extLst>
            </p:cNvPr>
            <p:cNvSpPr txBox="1"/>
            <p:nvPr/>
          </p:nvSpPr>
          <p:spPr>
            <a:xfrm>
              <a:off x="8372903" y="3114288"/>
              <a:ext cx="1848583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2400" b="1" dirty="0">
                  <a:solidFill>
                    <a:srgbClr val="78BE20"/>
                  </a:solidFill>
                  <a:latin typeface="Calibri" panose="020F0502020204030204" pitchFamily="34" charset="0"/>
                  <a:ea typeface="League Spartan" charset="0"/>
                  <a:cs typeface="Calibri" panose="020F0502020204030204" pitchFamily="34" charset="0"/>
                </a:rPr>
                <a:t>Time of Birth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310F109-3D60-3A43-979E-3A20CA8F6198}"/>
                </a:ext>
              </a:extLst>
            </p:cNvPr>
            <p:cNvSpPr txBox="1"/>
            <p:nvPr/>
          </p:nvSpPr>
          <p:spPr>
            <a:xfrm>
              <a:off x="7652781" y="5644211"/>
              <a:ext cx="1130438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2400" b="1" dirty="0">
                  <a:solidFill>
                    <a:schemeClr val="accent3"/>
                  </a:solidFill>
                  <a:latin typeface="Calibri" panose="020F0502020204030204" pitchFamily="34" charset="0"/>
                  <a:ea typeface="League Spartan" charset="0"/>
                  <a:cs typeface="Calibri" panose="020F0502020204030204" pitchFamily="34" charset="0"/>
                </a:rPr>
                <a:t>Gender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A42021-247C-F342-9CB2-31FA372DD616}"/>
                </a:ext>
              </a:extLst>
            </p:cNvPr>
            <p:cNvSpPr txBox="1"/>
            <p:nvPr/>
          </p:nvSpPr>
          <p:spPr>
            <a:xfrm>
              <a:off x="728038" y="3062064"/>
              <a:ext cx="2800318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ea typeface="League Spartan" charset="0"/>
                  <a:cs typeface="Calibri" panose="020F0502020204030204" pitchFamily="34" charset="0"/>
                </a:rPr>
                <a:t>Mother’s First Name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0B7C1C8-5313-DD4B-9C34-2AB4C9B1CFB9}"/>
                </a:ext>
              </a:extLst>
            </p:cNvPr>
            <p:cNvSpPr txBox="1"/>
            <p:nvPr/>
          </p:nvSpPr>
          <p:spPr>
            <a:xfrm>
              <a:off x="1532512" y="5693237"/>
              <a:ext cx="2760820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accent4"/>
                  </a:solidFill>
                  <a:latin typeface="Calibri" panose="020F0502020204030204" pitchFamily="34" charset="0"/>
                  <a:ea typeface="League Spartan" charset="0"/>
                  <a:cs typeface="Calibri" panose="020F0502020204030204" pitchFamily="34" charset="0"/>
                </a:rPr>
                <a:t>Mother’s Last 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3793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457200"/>
            <a:ext cx="11887200" cy="365126"/>
          </a:xfrm>
        </p:spPr>
        <p:txBody>
          <a:bodyPr>
            <a:normAutofit fontScale="90000"/>
          </a:bodyPr>
          <a:lstStyle/>
          <a:p>
            <a:r>
              <a:rPr lang="en-US" dirty="0"/>
              <a:t>We request 146 data fields from OVR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2F6F09-3AAE-AF48-B185-D1AC022CECFB}"/>
              </a:ext>
            </a:extLst>
          </p:cNvPr>
          <p:cNvGrpSpPr/>
          <p:nvPr/>
        </p:nvGrpSpPr>
        <p:grpSpPr>
          <a:xfrm>
            <a:off x="1050697" y="1465521"/>
            <a:ext cx="10090605" cy="4859079"/>
            <a:chOff x="762000" y="1124465"/>
            <a:chExt cx="10647043" cy="535696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9EB0E9E-83F0-1B4D-A167-CBE48F260704}"/>
                </a:ext>
              </a:extLst>
            </p:cNvPr>
            <p:cNvGrpSpPr/>
            <p:nvPr/>
          </p:nvGrpSpPr>
          <p:grpSpPr>
            <a:xfrm>
              <a:off x="6534054" y="1124465"/>
              <a:ext cx="4874989" cy="5356962"/>
              <a:chOff x="5431638" y="800475"/>
              <a:chExt cx="11203056" cy="12310662"/>
            </a:xfrm>
          </p:grpSpPr>
          <p:sp>
            <p:nvSpPr>
              <p:cNvPr id="9" name="Freeform 1">
                <a:extLst>
                  <a:ext uri="{FF2B5EF4-FFF2-40B4-BE49-F238E27FC236}">
                    <a16:creationId xmlns:a16="http://schemas.microsoft.com/office/drawing/2014/main" id="{2D2EAB94-AA19-B54D-9494-A767B933E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786" y="10547669"/>
                <a:ext cx="2235115" cy="1287496"/>
              </a:xfrm>
              <a:custGeom>
                <a:avLst/>
                <a:gdLst>
                  <a:gd name="T0" fmla="*/ 953 w 3422"/>
                  <a:gd name="T1" fmla="*/ 1666 h 1970"/>
                  <a:gd name="T2" fmla="*/ 953 w 3422"/>
                  <a:gd name="T3" fmla="*/ 1666 h 1970"/>
                  <a:gd name="T4" fmla="*/ 588 w 3422"/>
                  <a:gd name="T5" fmla="*/ 1668 h 1970"/>
                  <a:gd name="T6" fmla="*/ 588 w 3422"/>
                  <a:gd name="T7" fmla="*/ 1668 h 1970"/>
                  <a:gd name="T8" fmla="*/ 587 w 3422"/>
                  <a:gd name="T9" fmla="*/ 1458 h 1970"/>
                  <a:gd name="T10" fmla="*/ 587 w 3422"/>
                  <a:gd name="T11" fmla="*/ 1458 h 1970"/>
                  <a:gd name="T12" fmla="*/ 951 w 3422"/>
                  <a:gd name="T13" fmla="*/ 1455 h 1970"/>
                  <a:gd name="T14" fmla="*/ 951 w 3422"/>
                  <a:gd name="T15" fmla="*/ 1455 h 1970"/>
                  <a:gd name="T16" fmla="*/ 953 w 3422"/>
                  <a:gd name="T17" fmla="*/ 1666 h 1970"/>
                  <a:gd name="T18" fmla="*/ 3041 w 3422"/>
                  <a:gd name="T19" fmla="*/ 0 h 1970"/>
                  <a:gd name="T20" fmla="*/ 1557 w 3422"/>
                  <a:gd name="T21" fmla="*/ 870 h 1970"/>
                  <a:gd name="T22" fmla="*/ 1557 w 3422"/>
                  <a:gd name="T23" fmla="*/ 870 h 1970"/>
                  <a:gd name="T24" fmla="*/ 385 w 3422"/>
                  <a:gd name="T25" fmla="*/ 976 h 1970"/>
                  <a:gd name="T26" fmla="*/ 385 w 3422"/>
                  <a:gd name="T27" fmla="*/ 976 h 1970"/>
                  <a:gd name="T28" fmla="*/ 391 w 3422"/>
                  <a:gd name="T29" fmla="*/ 1784 h 1970"/>
                  <a:gd name="T30" fmla="*/ 391 w 3422"/>
                  <a:gd name="T31" fmla="*/ 1784 h 1970"/>
                  <a:gd name="T32" fmla="*/ 683 w 3422"/>
                  <a:gd name="T33" fmla="*/ 1899 h 1970"/>
                  <a:gd name="T34" fmla="*/ 683 w 3422"/>
                  <a:gd name="T35" fmla="*/ 1899 h 1970"/>
                  <a:gd name="T36" fmla="*/ 915 w 3422"/>
                  <a:gd name="T37" fmla="*/ 1939 h 1970"/>
                  <a:gd name="T38" fmla="*/ 915 w 3422"/>
                  <a:gd name="T39" fmla="*/ 1939 h 1970"/>
                  <a:gd name="T40" fmla="*/ 1790 w 3422"/>
                  <a:gd name="T41" fmla="*/ 1774 h 1970"/>
                  <a:gd name="T42" fmla="*/ 1790 w 3422"/>
                  <a:gd name="T43" fmla="*/ 1774 h 1970"/>
                  <a:gd name="T44" fmla="*/ 2004 w 3422"/>
                  <a:gd name="T45" fmla="*/ 1157 h 1970"/>
                  <a:gd name="T46" fmla="*/ 2209 w 3422"/>
                  <a:gd name="T47" fmla="*/ 1036 h 1970"/>
                  <a:gd name="T48" fmla="*/ 2203 w 3422"/>
                  <a:gd name="T49" fmla="*/ 906 h 1970"/>
                  <a:gd name="T50" fmla="*/ 2418 w 3422"/>
                  <a:gd name="T51" fmla="*/ 904 h 1970"/>
                  <a:gd name="T52" fmla="*/ 2413 w 3422"/>
                  <a:gd name="T53" fmla="*/ 783 h 1970"/>
                  <a:gd name="T54" fmla="*/ 2629 w 3422"/>
                  <a:gd name="T55" fmla="*/ 781 h 1970"/>
                  <a:gd name="T56" fmla="*/ 2624 w 3422"/>
                  <a:gd name="T57" fmla="*/ 660 h 1970"/>
                  <a:gd name="T58" fmla="*/ 2839 w 3422"/>
                  <a:gd name="T59" fmla="*/ 658 h 1970"/>
                  <a:gd name="T60" fmla="*/ 2833 w 3422"/>
                  <a:gd name="T61" fmla="*/ 536 h 1970"/>
                  <a:gd name="T62" fmla="*/ 3049 w 3422"/>
                  <a:gd name="T63" fmla="*/ 535 h 1970"/>
                  <a:gd name="T64" fmla="*/ 3043 w 3422"/>
                  <a:gd name="T65" fmla="*/ 413 h 1970"/>
                  <a:gd name="T66" fmla="*/ 3274 w 3422"/>
                  <a:gd name="T67" fmla="*/ 412 h 1970"/>
                  <a:gd name="T68" fmla="*/ 3344 w 3422"/>
                  <a:gd name="T69" fmla="*/ 370 h 1970"/>
                  <a:gd name="T70" fmla="*/ 3421 w 3422"/>
                  <a:gd name="T71" fmla="*/ 51 h 1970"/>
                  <a:gd name="T72" fmla="*/ 3041 w 3422"/>
                  <a:gd name="T73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22" h="1970">
                    <a:moveTo>
                      <a:pt x="953" y="1666"/>
                    </a:moveTo>
                    <a:lnTo>
                      <a:pt x="953" y="1666"/>
                    </a:lnTo>
                    <a:cubicBezTo>
                      <a:pt x="852" y="1724"/>
                      <a:pt x="689" y="1726"/>
                      <a:pt x="588" y="1668"/>
                    </a:cubicBezTo>
                    <a:lnTo>
                      <a:pt x="588" y="1668"/>
                    </a:lnTo>
                    <a:cubicBezTo>
                      <a:pt x="487" y="1611"/>
                      <a:pt x="487" y="1516"/>
                      <a:pt x="587" y="1458"/>
                    </a:cubicBezTo>
                    <a:lnTo>
                      <a:pt x="587" y="1458"/>
                    </a:lnTo>
                    <a:cubicBezTo>
                      <a:pt x="687" y="1399"/>
                      <a:pt x="850" y="1398"/>
                      <a:pt x="951" y="1455"/>
                    </a:cubicBezTo>
                    <a:lnTo>
                      <a:pt x="951" y="1455"/>
                    </a:lnTo>
                    <a:cubicBezTo>
                      <a:pt x="1052" y="1513"/>
                      <a:pt x="1052" y="1607"/>
                      <a:pt x="953" y="1666"/>
                    </a:cubicBezTo>
                    <a:close/>
                    <a:moveTo>
                      <a:pt x="3041" y="0"/>
                    </a:moveTo>
                    <a:lnTo>
                      <a:pt x="1557" y="870"/>
                    </a:lnTo>
                    <a:lnTo>
                      <a:pt x="1557" y="870"/>
                    </a:lnTo>
                    <a:cubicBezTo>
                      <a:pt x="1181" y="755"/>
                      <a:pt x="701" y="791"/>
                      <a:pt x="385" y="976"/>
                    </a:cubicBezTo>
                    <a:lnTo>
                      <a:pt x="385" y="976"/>
                    </a:lnTo>
                    <a:cubicBezTo>
                      <a:pt x="0" y="1202"/>
                      <a:pt x="3" y="1564"/>
                      <a:pt x="391" y="1784"/>
                    </a:cubicBezTo>
                    <a:lnTo>
                      <a:pt x="391" y="1784"/>
                    </a:lnTo>
                    <a:cubicBezTo>
                      <a:pt x="478" y="1834"/>
                      <a:pt x="577" y="1872"/>
                      <a:pt x="683" y="1899"/>
                    </a:cubicBezTo>
                    <a:lnTo>
                      <a:pt x="683" y="1899"/>
                    </a:lnTo>
                    <a:cubicBezTo>
                      <a:pt x="757" y="1918"/>
                      <a:pt x="835" y="1931"/>
                      <a:pt x="915" y="1939"/>
                    </a:cubicBezTo>
                    <a:lnTo>
                      <a:pt x="915" y="1939"/>
                    </a:lnTo>
                    <a:cubicBezTo>
                      <a:pt x="1223" y="1969"/>
                      <a:pt x="1552" y="1913"/>
                      <a:pt x="1790" y="1774"/>
                    </a:cubicBezTo>
                    <a:lnTo>
                      <a:pt x="1790" y="1774"/>
                    </a:lnTo>
                    <a:cubicBezTo>
                      <a:pt x="2077" y="1606"/>
                      <a:pt x="2148" y="1361"/>
                      <a:pt x="2004" y="1157"/>
                    </a:cubicBezTo>
                    <a:lnTo>
                      <a:pt x="2209" y="1036"/>
                    </a:lnTo>
                    <a:lnTo>
                      <a:pt x="2203" y="906"/>
                    </a:lnTo>
                    <a:lnTo>
                      <a:pt x="2418" y="904"/>
                    </a:lnTo>
                    <a:lnTo>
                      <a:pt x="2413" y="783"/>
                    </a:lnTo>
                    <a:lnTo>
                      <a:pt x="2629" y="781"/>
                    </a:lnTo>
                    <a:lnTo>
                      <a:pt x="2624" y="660"/>
                    </a:lnTo>
                    <a:lnTo>
                      <a:pt x="2839" y="658"/>
                    </a:lnTo>
                    <a:lnTo>
                      <a:pt x="2833" y="536"/>
                    </a:lnTo>
                    <a:lnTo>
                      <a:pt x="3049" y="535"/>
                    </a:lnTo>
                    <a:lnTo>
                      <a:pt x="3043" y="413"/>
                    </a:lnTo>
                    <a:lnTo>
                      <a:pt x="3274" y="412"/>
                    </a:lnTo>
                    <a:lnTo>
                      <a:pt x="3344" y="370"/>
                    </a:lnTo>
                    <a:lnTo>
                      <a:pt x="3421" y="51"/>
                    </a:lnTo>
                    <a:lnTo>
                      <a:pt x="304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706EF85-DAD7-A748-9C99-AD5F2FEEA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2699" y="3422088"/>
                <a:ext cx="418859" cy="1583226"/>
              </a:xfrm>
              <a:custGeom>
                <a:avLst/>
                <a:gdLst>
                  <a:gd name="connsiteX0" fmla="*/ 391186 w 418859"/>
                  <a:gd name="connsiteY0" fmla="*/ 753 h 1583226"/>
                  <a:gd name="connsiteX1" fmla="*/ 417911 w 418859"/>
                  <a:gd name="connsiteY1" fmla="*/ 43876 h 1583226"/>
                  <a:gd name="connsiteX2" fmla="*/ 264122 w 418859"/>
                  <a:gd name="connsiteY2" fmla="*/ 712854 h 1583226"/>
                  <a:gd name="connsiteX3" fmla="*/ 333181 w 418859"/>
                  <a:gd name="connsiteY3" fmla="*/ 729020 h 1583226"/>
                  <a:gd name="connsiteX4" fmla="*/ 238653 w 418859"/>
                  <a:gd name="connsiteY4" fmla="*/ 1131020 h 1583226"/>
                  <a:gd name="connsiteX5" fmla="*/ 236521 w 418859"/>
                  <a:gd name="connsiteY5" fmla="*/ 1130528 h 1583226"/>
                  <a:gd name="connsiteX6" fmla="*/ 224890 w 418859"/>
                  <a:gd name="connsiteY6" fmla="*/ 1149132 h 1583226"/>
                  <a:gd name="connsiteX7" fmla="*/ 199964 w 418859"/>
                  <a:gd name="connsiteY7" fmla="*/ 1162414 h 1583226"/>
                  <a:gd name="connsiteX8" fmla="*/ 160807 w 418859"/>
                  <a:gd name="connsiteY8" fmla="*/ 1162275 h 1583226"/>
                  <a:gd name="connsiteX9" fmla="*/ 70495 w 418859"/>
                  <a:gd name="connsiteY9" fmla="*/ 1555131 h 1583226"/>
                  <a:gd name="connsiteX10" fmla="*/ 35949 w 418859"/>
                  <a:gd name="connsiteY10" fmla="*/ 1583226 h 1583226"/>
                  <a:gd name="connsiteX11" fmla="*/ 27475 w 418859"/>
                  <a:gd name="connsiteY11" fmla="*/ 1582572 h 1583226"/>
                  <a:gd name="connsiteX12" fmla="*/ 751 w 418859"/>
                  <a:gd name="connsiteY12" fmla="*/ 1539450 h 1583226"/>
                  <a:gd name="connsiteX13" fmla="*/ 91099 w 418859"/>
                  <a:gd name="connsiteY13" fmla="*/ 1146268 h 1583226"/>
                  <a:gd name="connsiteX14" fmla="*/ 68548 w 418859"/>
                  <a:gd name="connsiteY14" fmla="*/ 1130930 h 1583226"/>
                  <a:gd name="connsiteX15" fmla="*/ 50160 w 418859"/>
                  <a:gd name="connsiteY15" fmla="*/ 1086492 h 1583226"/>
                  <a:gd name="connsiteX16" fmla="*/ 52959 w 418859"/>
                  <a:gd name="connsiteY16" fmla="*/ 1081949 h 1583226"/>
                  <a:gd name="connsiteX17" fmla="*/ 146095 w 418859"/>
                  <a:gd name="connsiteY17" fmla="*/ 685225 h 1583226"/>
                  <a:gd name="connsiteX18" fmla="*/ 194440 w 418859"/>
                  <a:gd name="connsiteY18" fmla="*/ 696542 h 1583226"/>
                  <a:gd name="connsiteX19" fmla="*/ 348167 w 418859"/>
                  <a:gd name="connsiteY19" fmla="*/ 27542 h 1583226"/>
                  <a:gd name="connsiteX20" fmla="*/ 391186 w 418859"/>
                  <a:gd name="connsiteY20" fmla="*/ 753 h 1583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859" h="1583226">
                    <a:moveTo>
                      <a:pt x="391186" y="753"/>
                    </a:moveTo>
                    <a:cubicBezTo>
                      <a:pt x="410089" y="5327"/>
                      <a:pt x="422473" y="24928"/>
                      <a:pt x="417911" y="43876"/>
                    </a:cubicBezTo>
                    <a:lnTo>
                      <a:pt x="264122" y="712854"/>
                    </a:lnTo>
                    <a:lnTo>
                      <a:pt x="333181" y="729020"/>
                    </a:lnTo>
                    <a:lnTo>
                      <a:pt x="238653" y="1131020"/>
                    </a:lnTo>
                    <a:lnTo>
                      <a:pt x="236521" y="1130528"/>
                    </a:lnTo>
                    <a:lnTo>
                      <a:pt x="224890" y="1149132"/>
                    </a:lnTo>
                    <a:cubicBezTo>
                      <a:pt x="218761" y="1154584"/>
                      <a:pt x="210425" y="1159134"/>
                      <a:pt x="199964" y="1162414"/>
                    </a:cubicBezTo>
                    <a:lnTo>
                      <a:pt x="160807" y="1162275"/>
                    </a:lnTo>
                    <a:lnTo>
                      <a:pt x="70495" y="1555131"/>
                    </a:lnTo>
                    <a:cubicBezTo>
                      <a:pt x="66584" y="1572118"/>
                      <a:pt x="51592" y="1583226"/>
                      <a:pt x="35949" y="1583226"/>
                    </a:cubicBezTo>
                    <a:cubicBezTo>
                      <a:pt x="32690" y="1583226"/>
                      <a:pt x="30082" y="1582572"/>
                      <a:pt x="27475" y="1582572"/>
                    </a:cubicBezTo>
                    <a:cubicBezTo>
                      <a:pt x="8573" y="1577999"/>
                      <a:pt x="-3160" y="1558398"/>
                      <a:pt x="751" y="1539450"/>
                    </a:cubicBezTo>
                    <a:lnTo>
                      <a:pt x="91099" y="1146268"/>
                    </a:lnTo>
                    <a:lnTo>
                      <a:pt x="68548" y="1130930"/>
                    </a:lnTo>
                    <a:cubicBezTo>
                      <a:pt x="52857" y="1116172"/>
                      <a:pt x="46972" y="1100266"/>
                      <a:pt x="50160" y="1086492"/>
                    </a:cubicBezTo>
                    <a:lnTo>
                      <a:pt x="52959" y="1081949"/>
                    </a:lnTo>
                    <a:lnTo>
                      <a:pt x="146095" y="685225"/>
                    </a:lnTo>
                    <a:lnTo>
                      <a:pt x="194440" y="696542"/>
                    </a:lnTo>
                    <a:lnTo>
                      <a:pt x="348167" y="27542"/>
                    </a:lnTo>
                    <a:cubicBezTo>
                      <a:pt x="352729" y="8594"/>
                      <a:pt x="371632" y="-3167"/>
                      <a:pt x="391186" y="7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4A995207-71F4-E84E-A807-07F46966A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9425" y="3315518"/>
                <a:ext cx="418439" cy="1583226"/>
              </a:xfrm>
              <a:custGeom>
                <a:avLst/>
                <a:gdLst>
                  <a:gd name="connsiteX0" fmla="*/ 390732 w 418439"/>
                  <a:gd name="connsiteY0" fmla="*/ 753 h 1583226"/>
                  <a:gd name="connsiteX1" fmla="*/ 417457 w 418439"/>
                  <a:gd name="connsiteY1" fmla="*/ 43894 h 1583226"/>
                  <a:gd name="connsiteX2" fmla="*/ 297457 w 418439"/>
                  <a:gd name="connsiteY2" fmla="*/ 567089 h 1583226"/>
                  <a:gd name="connsiteX3" fmla="*/ 361530 w 418439"/>
                  <a:gd name="connsiteY3" fmla="*/ 582123 h 1583226"/>
                  <a:gd name="connsiteX4" fmla="*/ 267222 w 418439"/>
                  <a:gd name="connsiteY4" fmla="*/ 984123 h 1583226"/>
                  <a:gd name="connsiteX5" fmla="*/ 264491 w 418439"/>
                  <a:gd name="connsiteY5" fmla="*/ 983484 h 1583226"/>
                  <a:gd name="connsiteX6" fmla="*/ 253043 w 418439"/>
                  <a:gd name="connsiteY6" fmla="*/ 1001894 h 1583226"/>
                  <a:gd name="connsiteX7" fmla="*/ 228468 w 418439"/>
                  <a:gd name="connsiteY7" fmla="*/ 1014927 h 1583226"/>
                  <a:gd name="connsiteX8" fmla="*/ 194714 w 418439"/>
                  <a:gd name="connsiteY8" fmla="*/ 1015046 h 1583226"/>
                  <a:gd name="connsiteX9" fmla="*/ 70693 w 418439"/>
                  <a:gd name="connsiteY9" fmla="*/ 1555772 h 1583226"/>
                  <a:gd name="connsiteX10" fmla="*/ 35495 w 418439"/>
                  <a:gd name="connsiteY10" fmla="*/ 1583226 h 1583226"/>
                  <a:gd name="connsiteX11" fmla="*/ 27673 w 418439"/>
                  <a:gd name="connsiteY11" fmla="*/ 1582572 h 1583226"/>
                  <a:gd name="connsiteX12" fmla="*/ 949 w 418439"/>
                  <a:gd name="connsiteY12" fmla="*/ 1540085 h 1583226"/>
                  <a:gd name="connsiteX13" fmla="*/ 124435 w 418439"/>
                  <a:gd name="connsiteY13" fmla="*/ 1002467 h 1583226"/>
                  <a:gd name="connsiteX14" fmla="*/ 96802 w 418439"/>
                  <a:gd name="connsiteY14" fmla="*/ 983598 h 1583226"/>
                  <a:gd name="connsiteX15" fmla="*/ 78796 w 418439"/>
                  <a:gd name="connsiteY15" fmla="*/ 939379 h 1583226"/>
                  <a:gd name="connsiteX16" fmla="*/ 80946 w 418439"/>
                  <a:gd name="connsiteY16" fmla="*/ 935962 h 1583226"/>
                  <a:gd name="connsiteX17" fmla="*/ 174878 w 418439"/>
                  <a:gd name="connsiteY17" fmla="*/ 538328 h 1583226"/>
                  <a:gd name="connsiteX18" fmla="*/ 228171 w 418439"/>
                  <a:gd name="connsiteY18" fmla="*/ 550833 h 1583226"/>
                  <a:gd name="connsiteX19" fmla="*/ 348364 w 418439"/>
                  <a:gd name="connsiteY19" fmla="*/ 27552 h 1583226"/>
                  <a:gd name="connsiteX20" fmla="*/ 390732 w 418439"/>
                  <a:gd name="connsiteY20" fmla="*/ 753 h 1583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439" h="1583226">
                    <a:moveTo>
                      <a:pt x="390732" y="753"/>
                    </a:moveTo>
                    <a:cubicBezTo>
                      <a:pt x="410287" y="5328"/>
                      <a:pt x="422019" y="24284"/>
                      <a:pt x="417457" y="43894"/>
                    </a:cubicBezTo>
                    <a:lnTo>
                      <a:pt x="297457" y="567089"/>
                    </a:lnTo>
                    <a:lnTo>
                      <a:pt x="361530" y="582123"/>
                    </a:lnTo>
                    <a:lnTo>
                      <a:pt x="267222" y="984123"/>
                    </a:lnTo>
                    <a:lnTo>
                      <a:pt x="264491" y="983484"/>
                    </a:lnTo>
                    <a:lnTo>
                      <a:pt x="253043" y="1001894"/>
                    </a:lnTo>
                    <a:cubicBezTo>
                      <a:pt x="246963" y="1007339"/>
                      <a:pt x="238734" y="1011826"/>
                      <a:pt x="228468" y="1014927"/>
                    </a:cubicBezTo>
                    <a:lnTo>
                      <a:pt x="194714" y="1015046"/>
                    </a:lnTo>
                    <a:lnTo>
                      <a:pt x="70693" y="1555772"/>
                    </a:lnTo>
                    <a:cubicBezTo>
                      <a:pt x="66782" y="1572767"/>
                      <a:pt x="51790" y="1583226"/>
                      <a:pt x="35495" y="1583226"/>
                    </a:cubicBezTo>
                    <a:cubicBezTo>
                      <a:pt x="32887" y="1583226"/>
                      <a:pt x="30280" y="1583226"/>
                      <a:pt x="27673" y="1582572"/>
                    </a:cubicBezTo>
                    <a:cubicBezTo>
                      <a:pt x="8770" y="1577996"/>
                      <a:pt x="-3614" y="1559694"/>
                      <a:pt x="949" y="1540085"/>
                    </a:cubicBezTo>
                    <a:lnTo>
                      <a:pt x="124435" y="1002467"/>
                    </a:lnTo>
                    <a:lnTo>
                      <a:pt x="96802" y="983598"/>
                    </a:lnTo>
                    <a:cubicBezTo>
                      <a:pt x="81159" y="968913"/>
                      <a:pt x="75455" y="953085"/>
                      <a:pt x="78796" y="939379"/>
                    </a:cubicBezTo>
                    <a:lnTo>
                      <a:pt x="80946" y="935962"/>
                    </a:lnTo>
                    <a:lnTo>
                      <a:pt x="174878" y="538328"/>
                    </a:lnTo>
                    <a:lnTo>
                      <a:pt x="228171" y="550833"/>
                    </a:lnTo>
                    <a:lnTo>
                      <a:pt x="348364" y="27552"/>
                    </a:lnTo>
                    <a:cubicBezTo>
                      <a:pt x="352927" y="8597"/>
                      <a:pt x="371830" y="-3169"/>
                      <a:pt x="390732" y="7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DCBF602-28F3-884C-9089-77B5BCA4A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85243" y="3209365"/>
                <a:ext cx="418857" cy="1582806"/>
              </a:xfrm>
              <a:custGeom>
                <a:avLst/>
                <a:gdLst>
                  <a:gd name="connsiteX0" fmla="*/ 391185 w 418857"/>
                  <a:gd name="connsiteY0" fmla="*/ 985 h 1582806"/>
                  <a:gd name="connsiteX1" fmla="*/ 417909 w 418857"/>
                  <a:gd name="connsiteY1" fmla="*/ 44090 h 1582806"/>
                  <a:gd name="connsiteX2" fmla="*/ 332179 w 418857"/>
                  <a:gd name="connsiteY2" fmla="*/ 416861 h 1582806"/>
                  <a:gd name="connsiteX3" fmla="*/ 396547 w 418857"/>
                  <a:gd name="connsiteY3" fmla="*/ 431929 h 1582806"/>
                  <a:gd name="connsiteX4" fmla="*/ 302684 w 418857"/>
                  <a:gd name="connsiteY4" fmla="*/ 831099 h 1582806"/>
                  <a:gd name="connsiteX5" fmla="*/ 302824 w 418857"/>
                  <a:gd name="connsiteY5" fmla="*/ 832589 h 1582806"/>
                  <a:gd name="connsiteX6" fmla="*/ 302041 w 418857"/>
                  <a:gd name="connsiteY6" fmla="*/ 833832 h 1582806"/>
                  <a:gd name="connsiteX7" fmla="*/ 302019 w 418857"/>
                  <a:gd name="connsiteY7" fmla="*/ 833926 h 1582806"/>
                  <a:gd name="connsiteX8" fmla="*/ 301986 w 418857"/>
                  <a:gd name="connsiteY8" fmla="*/ 833919 h 1582806"/>
                  <a:gd name="connsiteX9" fmla="*/ 291137 w 418857"/>
                  <a:gd name="connsiteY9" fmla="*/ 851150 h 1582806"/>
                  <a:gd name="connsiteX10" fmla="*/ 266211 w 418857"/>
                  <a:gd name="connsiteY10" fmla="*/ 864081 h 1582806"/>
                  <a:gd name="connsiteX11" fmla="*/ 229227 w 418857"/>
                  <a:gd name="connsiteY11" fmla="*/ 864517 h 1582806"/>
                  <a:gd name="connsiteX12" fmla="*/ 70494 w 418857"/>
                  <a:gd name="connsiteY12" fmla="*/ 1554723 h 1582806"/>
                  <a:gd name="connsiteX13" fmla="*/ 35948 w 418857"/>
                  <a:gd name="connsiteY13" fmla="*/ 1582806 h 1582806"/>
                  <a:gd name="connsiteX14" fmla="*/ 28126 w 418857"/>
                  <a:gd name="connsiteY14" fmla="*/ 1581500 h 1582806"/>
                  <a:gd name="connsiteX15" fmla="*/ 750 w 418857"/>
                  <a:gd name="connsiteY15" fmla="*/ 1539048 h 1582806"/>
                  <a:gd name="connsiteX16" fmla="*/ 159377 w 418857"/>
                  <a:gd name="connsiteY16" fmla="*/ 850300 h 1582806"/>
                  <a:gd name="connsiteX17" fmla="*/ 134795 w 418857"/>
                  <a:gd name="connsiteY17" fmla="*/ 833405 h 1582806"/>
                  <a:gd name="connsiteX18" fmla="*/ 118521 w 418857"/>
                  <a:gd name="connsiteY18" fmla="*/ 810928 h 1582806"/>
                  <a:gd name="connsiteX19" fmla="*/ 116535 w 418857"/>
                  <a:gd name="connsiteY19" fmla="*/ 790507 h 1582806"/>
                  <a:gd name="connsiteX20" fmla="*/ 114933 w 418857"/>
                  <a:gd name="connsiteY20" fmla="*/ 790132 h 1582806"/>
                  <a:gd name="connsiteX21" fmla="*/ 209461 w 418857"/>
                  <a:gd name="connsiteY21" fmla="*/ 388134 h 1582806"/>
                  <a:gd name="connsiteX22" fmla="*/ 262936 w 418857"/>
                  <a:gd name="connsiteY22" fmla="*/ 400652 h 1582806"/>
                  <a:gd name="connsiteX23" fmla="*/ 348817 w 418857"/>
                  <a:gd name="connsiteY23" fmla="*/ 27762 h 1582806"/>
                  <a:gd name="connsiteX24" fmla="*/ 391185 w 418857"/>
                  <a:gd name="connsiteY24" fmla="*/ 985 h 158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8857" h="1582806">
                    <a:moveTo>
                      <a:pt x="391185" y="985"/>
                    </a:moveTo>
                    <a:cubicBezTo>
                      <a:pt x="410088" y="5557"/>
                      <a:pt x="422472" y="24497"/>
                      <a:pt x="417909" y="44090"/>
                    </a:cubicBezTo>
                    <a:lnTo>
                      <a:pt x="332179" y="416861"/>
                    </a:lnTo>
                    <a:lnTo>
                      <a:pt x="396547" y="431929"/>
                    </a:lnTo>
                    <a:lnTo>
                      <a:pt x="302684" y="831099"/>
                    </a:lnTo>
                    <a:lnTo>
                      <a:pt x="302824" y="832589"/>
                    </a:lnTo>
                    <a:lnTo>
                      <a:pt x="302041" y="833832"/>
                    </a:lnTo>
                    <a:lnTo>
                      <a:pt x="302019" y="833926"/>
                    </a:lnTo>
                    <a:lnTo>
                      <a:pt x="301986" y="833919"/>
                    </a:lnTo>
                    <a:lnTo>
                      <a:pt x="291137" y="851150"/>
                    </a:lnTo>
                    <a:cubicBezTo>
                      <a:pt x="285008" y="856534"/>
                      <a:pt x="276672" y="860981"/>
                      <a:pt x="266211" y="864081"/>
                    </a:cubicBezTo>
                    <a:lnTo>
                      <a:pt x="229227" y="864517"/>
                    </a:lnTo>
                    <a:lnTo>
                      <a:pt x="70494" y="1554723"/>
                    </a:lnTo>
                    <a:cubicBezTo>
                      <a:pt x="66583" y="1571050"/>
                      <a:pt x="52243" y="1582806"/>
                      <a:pt x="35948" y="1582806"/>
                    </a:cubicBezTo>
                    <a:cubicBezTo>
                      <a:pt x="33340" y="1582806"/>
                      <a:pt x="30733" y="1582153"/>
                      <a:pt x="28126" y="1581500"/>
                    </a:cubicBezTo>
                    <a:cubicBezTo>
                      <a:pt x="8572" y="1577581"/>
                      <a:pt x="-3161" y="1557988"/>
                      <a:pt x="750" y="1539048"/>
                    </a:cubicBezTo>
                    <a:lnTo>
                      <a:pt x="159377" y="850300"/>
                    </a:lnTo>
                    <a:lnTo>
                      <a:pt x="134795" y="833405"/>
                    </a:lnTo>
                    <a:cubicBezTo>
                      <a:pt x="126949" y="826062"/>
                      <a:pt x="121555" y="818434"/>
                      <a:pt x="118521" y="810928"/>
                    </a:cubicBezTo>
                    <a:lnTo>
                      <a:pt x="116535" y="790507"/>
                    </a:lnTo>
                    <a:lnTo>
                      <a:pt x="114933" y="790132"/>
                    </a:lnTo>
                    <a:lnTo>
                      <a:pt x="209461" y="388134"/>
                    </a:lnTo>
                    <a:lnTo>
                      <a:pt x="262936" y="400652"/>
                    </a:lnTo>
                    <a:lnTo>
                      <a:pt x="348817" y="27762"/>
                    </a:lnTo>
                    <a:cubicBezTo>
                      <a:pt x="352728" y="8169"/>
                      <a:pt x="372283" y="-3587"/>
                      <a:pt x="391185" y="9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FC62EE52-1A1B-D74C-A5A2-3C345CB5D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6260" y="3660750"/>
                <a:ext cx="1082341" cy="693740"/>
              </a:xfrm>
              <a:custGeom>
                <a:avLst/>
                <a:gdLst>
                  <a:gd name="connsiteX0" fmla="*/ 943954 w 1082341"/>
                  <a:gd name="connsiteY0" fmla="*/ 507069 h 693740"/>
                  <a:gd name="connsiteX1" fmla="*/ 1082341 w 1082341"/>
                  <a:gd name="connsiteY1" fmla="*/ 554419 h 693740"/>
                  <a:gd name="connsiteX2" fmla="*/ 1050975 w 1082341"/>
                  <a:gd name="connsiteY2" fmla="*/ 689886 h 693740"/>
                  <a:gd name="connsiteX3" fmla="*/ 864091 w 1082341"/>
                  <a:gd name="connsiteY3" fmla="*/ 646901 h 693740"/>
                  <a:gd name="connsiteX4" fmla="*/ 896110 w 1082341"/>
                  <a:gd name="connsiteY4" fmla="*/ 510783 h 693740"/>
                  <a:gd name="connsiteX5" fmla="*/ 943954 w 1082341"/>
                  <a:gd name="connsiteY5" fmla="*/ 507069 h 693740"/>
                  <a:gd name="connsiteX6" fmla="*/ 509119 w 1082341"/>
                  <a:gd name="connsiteY6" fmla="*/ 256132 h 693740"/>
                  <a:gd name="connsiteX7" fmla="*/ 647414 w 1082341"/>
                  <a:gd name="connsiteY7" fmla="*/ 303358 h 693740"/>
                  <a:gd name="connsiteX8" fmla="*/ 616048 w 1082341"/>
                  <a:gd name="connsiteY8" fmla="*/ 439256 h 693740"/>
                  <a:gd name="connsiteX9" fmla="*/ 429164 w 1082341"/>
                  <a:gd name="connsiteY9" fmla="*/ 395481 h 693740"/>
                  <a:gd name="connsiteX10" fmla="*/ 461183 w 1082341"/>
                  <a:gd name="connsiteY10" fmla="*/ 259583 h 693740"/>
                  <a:gd name="connsiteX11" fmla="*/ 509119 w 1082341"/>
                  <a:gd name="connsiteY11" fmla="*/ 256132 h 693740"/>
                  <a:gd name="connsiteX12" fmla="*/ 79727 w 1082341"/>
                  <a:gd name="connsiteY12" fmla="*/ 135 h 693740"/>
                  <a:gd name="connsiteX13" fmla="*/ 218252 w 1082341"/>
                  <a:gd name="connsiteY13" fmla="*/ 47485 h 693740"/>
                  <a:gd name="connsiteX14" fmla="*/ 186328 w 1082341"/>
                  <a:gd name="connsiteY14" fmla="*/ 182952 h 693740"/>
                  <a:gd name="connsiteX15" fmla="*/ 0 w 1082341"/>
                  <a:gd name="connsiteY15" fmla="*/ 139316 h 693740"/>
                  <a:gd name="connsiteX16" fmla="*/ 31923 w 1082341"/>
                  <a:gd name="connsiteY16" fmla="*/ 3849 h 693740"/>
                  <a:gd name="connsiteX17" fmla="*/ 79727 w 1082341"/>
                  <a:gd name="connsiteY17" fmla="*/ 135 h 693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2341" h="693740">
                    <a:moveTo>
                      <a:pt x="943954" y="507069"/>
                    </a:moveTo>
                    <a:cubicBezTo>
                      <a:pt x="993391" y="508748"/>
                      <a:pt x="1045584" y="526088"/>
                      <a:pt x="1082341" y="554419"/>
                    </a:cubicBezTo>
                    <a:lnTo>
                      <a:pt x="1050975" y="689886"/>
                    </a:lnTo>
                    <a:cubicBezTo>
                      <a:pt x="990205" y="702260"/>
                      <a:pt x="913099" y="684024"/>
                      <a:pt x="864091" y="646901"/>
                    </a:cubicBezTo>
                    <a:lnTo>
                      <a:pt x="896110" y="510783"/>
                    </a:lnTo>
                    <a:cubicBezTo>
                      <a:pt x="911303" y="507690"/>
                      <a:pt x="927475" y="506509"/>
                      <a:pt x="943954" y="507069"/>
                    </a:cubicBezTo>
                    <a:close/>
                    <a:moveTo>
                      <a:pt x="509119" y="256132"/>
                    </a:moveTo>
                    <a:cubicBezTo>
                      <a:pt x="558709" y="257908"/>
                      <a:pt x="611148" y="274937"/>
                      <a:pt x="647414" y="303358"/>
                    </a:cubicBezTo>
                    <a:lnTo>
                      <a:pt x="616048" y="439256"/>
                    </a:lnTo>
                    <a:cubicBezTo>
                      <a:pt x="555278" y="451670"/>
                      <a:pt x="478172" y="433376"/>
                      <a:pt x="429164" y="395481"/>
                    </a:cubicBezTo>
                    <a:lnTo>
                      <a:pt x="461183" y="259583"/>
                    </a:lnTo>
                    <a:cubicBezTo>
                      <a:pt x="476375" y="256643"/>
                      <a:pt x="492589" y="255540"/>
                      <a:pt x="509119" y="256132"/>
                    </a:cubicBezTo>
                    <a:close/>
                    <a:moveTo>
                      <a:pt x="79727" y="135"/>
                    </a:moveTo>
                    <a:cubicBezTo>
                      <a:pt x="129200" y="1814"/>
                      <a:pt x="181605" y="19154"/>
                      <a:pt x="218252" y="47485"/>
                    </a:cubicBezTo>
                    <a:lnTo>
                      <a:pt x="186328" y="182952"/>
                    </a:lnTo>
                    <a:cubicBezTo>
                      <a:pt x="125739" y="195326"/>
                      <a:pt x="48862" y="177090"/>
                      <a:pt x="0" y="139316"/>
                    </a:cubicBezTo>
                    <a:lnTo>
                      <a:pt x="31923" y="3849"/>
                    </a:lnTo>
                    <a:cubicBezTo>
                      <a:pt x="47071" y="756"/>
                      <a:pt x="63236" y="-425"/>
                      <a:pt x="79727" y="13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3A3026BE-A8D9-AF48-B7B2-1E653FD48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0336" y="3024318"/>
                <a:ext cx="448676" cy="758570"/>
              </a:xfrm>
              <a:custGeom>
                <a:avLst/>
                <a:gdLst>
                  <a:gd name="connsiteX0" fmla="*/ 147171 w 448676"/>
                  <a:gd name="connsiteY0" fmla="*/ 0 h 758570"/>
                  <a:gd name="connsiteX1" fmla="*/ 448676 w 448676"/>
                  <a:gd name="connsiteY1" fmla="*/ 71326 h 758570"/>
                  <a:gd name="connsiteX2" fmla="*/ 302891 w 448676"/>
                  <a:gd name="connsiteY2" fmla="*/ 693446 h 758570"/>
                  <a:gd name="connsiteX3" fmla="*/ 303545 w 448676"/>
                  <a:gd name="connsiteY3" fmla="*/ 700279 h 758570"/>
                  <a:gd name="connsiteX4" fmla="*/ 244958 w 448676"/>
                  <a:gd name="connsiteY4" fmla="*/ 751128 h 758570"/>
                  <a:gd name="connsiteX5" fmla="*/ 30899 w 448676"/>
                  <a:gd name="connsiteY5" fmla="*/ 701091 h 758570"/>
                  <a:gd name="connsiteX6" fmla="*/ 4377 w 448676"/>
                  <a:gd name="connsiteY6" fmla="*/ 664823 h 758570"/>
                  <a:gd name="connsiteX7" fmla="*/ 1130 w 448676"/>
                  <a:gd name="connsiteY7" fmla="*/ 632385 h 758570"/>
                  <a:gd name="connsiteX8" fmla="*/ 0 w 448676"/>
                  <a:gd name="connsiteY8" fmla="*/ 632122 h 758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676" h="758570">
                    <a:moveTo>
                      <a:pt x="147171" y="0"/>
                    </a:moveTo>
                    <a:lnTo>
                      <a:pt x="448676" y="71326"/>
                    </a:lnTo>
                    <a:lnTo>
                      <a:pt x="302891" y="693446"/>
                    </a:lnTo>
                    <a:lnTo>
                      <a:pt x="303545" y="700279"/>
                    </a:lnTo>
                    <a:cubicBezTo>
                      <a:pt x="298309" y="722373"/>
                      <a:pt x="278343" y="741056"/>
                      <a:pt x="244958" y="751128"/>
                    </a:cubicBezTo>
                    <a:cubicBezTo>
                      <a:pt x="177532" y="771272"/>
                      <a:pt x="81959" y="749178"/>
                      <a:pt x="30899" y="701091"/>
                    </a:cubicBezTo>
                    <a:cubicBezTo>
                      <a:pt x="18134" y="689232"/>
                      <a:pt x="9338" y="676926"/>
                      <a:pt x="4377" y="664823"/>
                    </a:cubicBezTo>
                    <a:lnTo>
                      <a:pt x="1130" y="632385"/>
                    </a:lnTo>
                    <a:lnTo>
                      <a:pt x="0" y="6321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855FC0C-690A-7747-8596-35732C642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46524" y="3277785"/>
                <a:ext cx="451653" cy="761727"/>
              </a:xfrm>
              <a:custGeom>
                <a:avLst/>
                <a:gdLst>
                  <a:gd name="connsiteX0" fmla="*/ 150362 w 451653"/>
                  <a:gd name="connsiteY0" fmla="*/ 0 h 761727"/>
                  <a:gd name="connsiteX1" fmla="*/ 451653 w 451653"/>
                  <a:gd name="connsiteY1" fmla="*/ 71260 h 761727"/>
                  <a:gd name="connsiteX2" fmla="*/ 304268 w 451653"/>
                  <a:gd name="connsiteY2" fmla="*/ 702140 h 761727"/>
                  <a:gd name="connsiteX3" fmla="*/ 303865 w 451653"/>
                  <a:gd name="connsiteY3" fmla="*/ 702046 h 761727"/>
                  <a:gd name="connsiteX4" fmla="*/ 303970 w 451653"/>
                  <a:gd name="connsiteY4" fmla="*/ 703160 h 761727"/>
                  <a:gd name="connsiteX5" fmla="*/ 245055 w 451653"/>
                  <a:gd name="connsiteY5" fmla="*/ 754659 h 761727"/>
                  <a:gd name="connsiteX6" fmla="*/ 31650 w 451653"/>
                  <a:gd name="connsiteY6" fmla="*/ 703972 h 761727"/>
                  <a:gd name="connsiteX7" fmla="*/ 1374 w 451653"/>
                  <a:gd name="connsiteY7" fmla="*/ 632898 h 761727"/>
                  <a:gd name="connsiteX8" fmla="*/ 3422 w 451653"/>
                  <a:gd name="connsiteY8" fmla="*/ 629632 h 76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1653" h="761727">
                    <a:moveTo>
                      <a:pt x="150362" y="0"/>
                    </a:moveTo>
                    <a:lnTo>
                      <a:pt x="451653" y="71260"/>
                    </a:lnTo>
                    <a:lnTo>
                      <a:pt x="304268" y="702140"/>
                    </a:lnTo>
                    <a:lnTo>
                      <a:pt x="303865" y="702046"/>
                    </a:lnTo>
                    <a:lnTo>
                      <a:pt x="303970" y="703160"/>
                    </a:lnTo>
                    <a:cubicBezTo>
                      <a:pt x="298733" y="725417"/>
                      <a:pt x="278767" y="744261"/>
                      <a:pt x="245055" y="754659"/>
                    </a:cubicBezTo>
                    <a:cubicBezTo>
                      <a:pt x="178284" y="774153"/>
                      <a:pt x="82710" y="752059"/>
                      <a:pt x="31650" y="703972"/>
                    </a:cubicBezTo>
                    <a:cubicBezTo>
                      <a:pt x="5793" y="680579"/>
                      <a:pt x="-3862" y="655073"/>
                      <a:pt x="1374" y="632898"/>
                    </a:cubicBezTo>
                    <a:lnTo>
                      <a:pt x="3422" y="62963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AF686CC-9D7D-7C48-B231-204A70C90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1548" y="3531252"/>
                <a:ext cx="448675" cy="758855"/>
              </a:xfrm>
              <a:custGeom>
                <a:avLst/>
                <a:gdLst>
                  <a:gd name="connsiteX0" fmla="*/ 147384 w 448675"/>
                  <a:gd name="connsiteY0" fmla="*/ 0 h 758855"/>
                  <a:gd name="connsiteX1" fmla="*/ 448675 w 448675"/>
                  <a:gd name="connsiteY1" fmla="*/ 70606 h 758855"/>
                  <a:gd name="connsiteX2" fmla="*/ 302923 w 448675"/>
                  <a:gd name="connsiteY2" fmla="*/ 695142 h 758855"/>
                  <a:gd name="connsiteX3" fmla="*/ 303462 w 448675"/>
                  <a:gd name="connsiteY3" fmla="*/ 700522 h 758855"/>
                  <a:gd name="connsiteX4" fmla="*/ 244956 w 448675"/>
                  <a:gd name="connsiteY4" fmla="*/ 751777 h 758855"/>
                  <a:gd name="connsiteX5" fmla="*/ 30897 w 448675"/>
                  <a:gd name="connsiteY5" fmla="*/ 701740 h 758855"/>
                  <a:gd name="connsiteX6" fmla="*/ 4375 w 448675"/>
                  <a:gd name="connsiteY6" fmla="*/ 665096 h 758855"/>
                  <a:gd name="connsiteX7" fmla="*/ 992 w 448675"/>
                  <a:gd name="connsiteY7" fmla="*/ 631115 h 758855"/>
                  <a:gd name="connsiteX8" fmla="*/ 0 w 448675"/>
                  <a:gd name="connsiteY8" fmla="*/ 630880 h 75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675" h="758855">
                    <a:moveTo>
                      <a:pt x="147384" y="0"/>
                    </a:moveTo>
                    <a:lnTo>
                      <a:pt x="448675" y="70606"/>
                    </a:lnTo>
                    <a:lnTo>
                      <a:pt x="302923" y="695142"/>
                    </a:lnTo>
                    <a:lnTo>
                      <a:pt x="303462" y="700522"/>
                    </a:lnTo>
                    <a:cubicBezTo>
                      <a:pt x="298306" y="722860"/>
                      <a:pt x="278341" y="741705"/>
                      <a:pt x="244956" y="751777"/>
                    </a:cubicBezTo>
                    <a:cubicBezTo>
                      <a:pt x="177530" y="771271"/>
                      <a:pt x="81302" y="749177"/>
                      <a:pt x="30897" y="701740"/>
                    </a:cubicBezTo>
                    <a:cubicBezTo>
                      <a:pt x="18132" y="689719"/>
                      <a:pt x="9336" y="677291"/>
                      <a:pt x="4375" y="665096"/>
                    </a:cubicBezTo>
                    <a:lnTo>
                      <a:pt x="992" y="631115"/>
                    </a:lnTo>
                    <a:lnTo>
                      <a:pt x="0" y="6308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F2AB315-00AC-4542-83D3-71A71BB4E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0733" y="3911562"/>
                <a:ext cx="920197" cy="595010"/>
              </a:xfrm>
              <a:custGeom>
                <a:avLst/>
                <a:gdLst>
                  <a:gd name="connsiteX0" fmla="*/ 879106 w 920197"/>
                  <a:gd name="connsiteY0" fmla="*/ 507569 h 595010"/>
                  <a:gd name="connsiteX1" fmla="*/ 900664 w 920197"/>
                  <a:gd name="connsiteY1" fmla="*/ 514899 h 595010"/>
                  <a:gd name="connsiteX2" fmla="*/ 918956 w 920197"/>
                  <a:gd name="connsiteY2" fmla="*/ 576835 h 595010"/>
                  <a:gd name="connsiteX3" fmla="*/ 883679 w 920197"/>
                  <a:gd name="connsiteY3" fmla="*/ 586719 h 595010"/>
                  <a:gd name="connsiteX4" fmla="*/ 865388 w 920197"/>
                  <a:gd name="connsiteY4" fmla="*/ 525441 h 595010"/>
                  <a:gd name="connsiteX5" fmla="*/ 879106 w 920197"/>
                  <a:gd name="connsiteY5" fmla="*/ 507569 h 595010"/>
                  <a:gd name="connsiteX6" fmla="*/ 444371 w 920197"/>
                  <a:gd name="connsiteY6" fmla="*/ 254102 h 595010"/>
                  <a:gd name="connsiteX7" fmla="*/ 466153 w 920197"/>
                  <a:gd name="connsiteY7" fmla="*/ 261433 h 595010"/>
                  <a:gd name="connsiteX8" fmla="*/ 484635 w 920197"/>
                  <a:gd name="connsiteY8" fmla="*/ 322710 h 595010"/>
                  <a:gd name="connsiteX9" fmla="*/ 448992 w 920197"/>
                  <a:gd name="connsiteY9" fmla="*/ 333911 h 595010"/>
                  <a:gd name="connsiteX10" fmla="*/ 430510 w 920197"/>
                  <a:gd name="connsiteY10" fmla="*/ 271975 h 595010"/>
                  <a:gd name="connsiteX11" fmla="*/ 444371 w 920197"/>
                  <a:gd name="connsiteY11" fmla="*/ 254102 h 595010"/>
                  <a:gd name="connsiteX12" fmla="*/ 15017 w 920197"/>
                  <a:gd name="connsiteY12" fmla="*/ 635 h 595010"/>
                  <a:gd name="connsiteX13" fmla="*/ 36574 w 920197"/>
                  <a:gd name="connsiteY13" fmla="*/ 7966 h 595010"/>
                  <a:gd name="connsiteX14" fmla="*/ 54866 w 920197"/>
                  <a:gd name="connsiteY14" fmla="*/ 69243 h 595010"/>
                  <a:gd name="connsiteX15" fmla="*/ 19589 w 920197"/>
                  <a:gd name="connsiteY15" fmla="*/ 79785 h 595010"/>
                  <a:gd name="connsiteX16" fmla="*/ 1298 w 920197"/>
                  <a:gd name="connsiteY16" fmla="*/ 18508 h 595010"/>
                  <a:gd name="connsiteX17" fmla="*/ 15017 w 920197"/>
                  <a:gd name="connsiteY17" fmla="*/ 635 h 59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0197" h="595010">
                    <a:moveTo>
                      <a:pt x="879106" y="507569"/>
                    </a:moveTo>
                    <a:cubicBezTo>
                      <a:pt x="885476" y="505675"/>
                      <a:pt x="893152" y="507981"/>
                      <a:pt x="900664" y="514899"/>
                    </a:cubicBezTo>
                    <a:cubicBezTo>
                      <a:pt x="915036" y="528736"/>
                      <a:pt x="923529" y="556409"/>
                      <a:pt x="918956" y="576835"/>
                    </a:cubicBezTo>
                    <a:cubicBezTo>
                      <a:pt x="914383" y="595943"/>
                      <a:pt x="898051" y="601214"/>
                      <a:pt x="883679" y="586719"/>
                    </a:cubicBezTo>
                    <a:cubicBezTo>
                      <a:pt x="868654" y="572882"/>
                      <a:pt x="860815" y="545208"/>
                      <a:pt x="865388" y="525441"/>
                    </a:cubicBezTo>
                    <a:cubicBezTo>
                      <a:pt x="867674" y="515558"/>
                      <a:pt x="872737" y="509463"/>
                      <a:pt x="879106" y="507569"/>
                    </a:cubicBezTo>
                    <a:close/>
                    <a:moveTo>
                      <a:pt x="444371" y="254102"/>
                    </a:moveTo>
                    <a:cubicBezTo>
                      <a:pt x="450807" y="252208"/>
                      <a:pt x="458563" y="254514"/>
                      <a:pt x="466153" y="261433"/>
                    </a:cubicBezTo>
                    <a:cubicBezTo>
                      <a:pt x="480675" y="275269"/>
                      <a:pt x="488596" y="302943"/>
                      <a:pt x="484635" y="322710"/>
                    </a:cubicBezTo>
                    <a:cubicBezTo>
                      <a:pt x="479355" y="342477"/>
                      <a:pt x="463513" y="347748"/>
                      <a:pt x="448992" y="333911"/>
                    </a:cubicBezTo>
                    <a:cubicBezTo>
                      <a:pt x="433810" y="320074"/>
                      <a:pt x="425889" y="292401"/>
                      <a:pt x="430510" y="271975"/>
                    </a:cubicBezTo>
                    <a:cubicBezTo>
                      <a:pt x="432820" y="262092"/>
                      <a:pt x="437936" y="255997"/>
                      <a:pt x="444371" y="254102"/>
                    </a:cubicBezTo>
                    <a:close/>
                    <a:moveTo>
                      <a:pt x="15017" y="635"/>
                    </a:moveTo>
                    <a:cubicBezTo>
                      <a:pt x="21386" y="-1259"/>
                      <a:pt x="29062" y="1047"/>
                      <a:pt x="36574" y="7966"/>
                    </a:cubicBezTo>
                    <a:cubicBezTo>
                      <a:pt x="50946" y="21802"/>
                      <a:pt x="59439" y="49476"/>
                      <a:pt x="54866" y="69243"/>
                    </a:cubicBezTo>
                    <a:cubicBezTo>
                      <a:pt x="50293" y="89669"/>
                      <a:pt x="34615" y="94281"/>
                      <a:pt x="19589" y="79785"/>
                    </a:cubicBezTo>
                    <a:cubicBezTo>
                      <a:pt x="4564" y="65948"/>
                      <a:pt x="-3275" y="38934"/>
                      <a:pt x="1298" y="18508"/>
                    </a:cubicBezTo>
                    <a:cubicBezTo>
                      <a:pt x="3585" y="8625"/>
                      <a:pt x="8647" y="2530"/>
                      <a:pt x="15017" y="63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Freeform 23">
                <a:extLst>
                  <a:ext uri="{FF2B5EF4-FFF2-40B4-BE49-F238E27FC236}">
                    <a16:creationId xmlns:a16="http://schemas.microsoft.com/office/drawing/2014/main" id="{2F43E601-B078-7044-88FB-6543F7540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4507" y="11394477"/>
                <a:ext cx="2981112" cy="1716660"/>
              </a:xfrm>
              <a:custGeom>
                <a:avLst/>
                <a:gdLst>
                  <a:gd name="T0" fmla="*/ 2040 w 4563"/>
                  <a:gd name="T1" fmla="*/ 2555 h 2630"/>
                  <a:gd name="T2" fmla="*/ 129 w 4563"/>
                  <a:gd name="T3" fmla="*/ 1456 h 2630"/>
                  <a:gd name="T4" fmla="*/ 129 w 4563"/>
                  <a:gd name="T5" fmla="*/ 1456 h 2630"/>
                  <a:gd name="T6" fmla="*/ 165 w 4563"/>
                  <a:gd name="T7" fmla="*/ 1166 h 2630"/>
                  <a:gd name="T8" fmla="*/ 2020 w 4563"/>
                  <a:gd name="T9" fmla="*/ 95 h 2630"/>
                  <a:gd name="T10" fmla="*/ 2020 w 4563"/>
                  <a:gd name="T11" fmla="*/ 95 h 2630"/>
                  <a:gd name="T12" fmla="*/ 2522 w 4563"/>
                  <a:gd name="T13" fmla="*/ 74 h 2630"/>
                  <a:gd name="T14" fmla="*/ 4432 w 4563"/>
                  <a:gd name="T15" fmla="*/ 1173 h 2630"/>
                  <a:gd name="T16" fmla="*/ 4432 w 4563"/>
                  <a:gd name="T17" fmla="*/ 1173 h 2630"/>
                  <a:gd name="T18" fmla="*/ 4396 w 4563"/>
                  <a:gd name="T19" fmla="*/ 1463 h 2630"/>
                  <a:gd name="T20" fmla="*/ 2542 w 4563"/>
                  <a:gd name="T21" fmla="*/ 2534 h 2630"/>
                  <a:gd name="T22" fmla="*/ 2542 w 4563"/>
                  <a:gd name="T23" fmla="*/ 2534 h 2630"/>
                  <a:gd name="T24" fmla="*/ 2040 w 4563"/>
                  <a:gd name="T25" fmla="*/ 2555 h 2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63" h="2630">
                    <a:moveTo>
                      <a:pt x="2040" y="2555"/>
                    </a:moveTo>
                    <a:lnTo>
                      <a:pt x="129" y="1456"/>
                    </a:lnTo>
                    <a:lnTo>
                      <a:pt x="129" y="1456"/>
                    </a:lnTo>
                    <a:cubicBezTo>
                      <a:pt x="0" y="1381"/>
                      <a:pt x="16" y="1251"/>
                      <a:pt x="165" y="1166"/>
                    </a:cubicBezTo>
                    <a:lnTo>
                      <a:pt x="2020" y="95"/>
                    </a:lnTo>
                    <a:lnTo>
                      <a:pt x="2020" y="95"/>
                    </a:lnTo>
                    <a:cubicBezTo>
                      <a:pt x="2168" y="9"/>
                      <a:pt x="2393" y="0"/>
                      <a:pt x="2522" y="74"/>
                    </a:cubicBezTo>
                    <a:lnTo>
                      <a:pt x="4432" y="1173"/>
                    </a:lnTo>
                    <a:lnTo>
                      <a:pt x="4432" y="1173"/>
                    </a:lnTo>
                    <a:cubicBezTo>
                      <a:pt x="4562" y="1247"/>
                      <a:pt x="4545" y="1377"/>
                      <a:pt x="4396" y="1463"/>
                    </a:cubicBezTo>
                    <a:lnTo>
                      <a:pt x="2542" y="2534"/>
                    </a:lnTo>
                    <a:lnTo>
                      <a:pt x="2542" y="2534"/>
                    </a:lnTo>
                    <a:cubicBezTo>
                      <a:pt x="2393" y="2619"/>
                      <a:pt x="2169" y="2629"/>
                      <a:pt x="2040" y="2555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Freeform 24">
                <a:extLst>
                  <a:ext uri="{FF2B5EF4-FFF2-40B4-BE49-F238E27FC236}">
                    <a16:creationId xmlns:a16="http://schemas.microsoft.com/office/drawing/2014/main" id="{C30E1FA9-1C3A-8B48-8C76-0F6378458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9533" y="7402379"/>
                <a:ext cx="7690407" cy="4441426"/>
              </a:xfrm>
              <a:custGeom>
                <a:avLst/>
                <a:gdLst>
                  <a:gd name="T0" fmla="*/ 6524 w 11776"/>
                  <a:gd name="T1" fmla="*/ 6695 h 6800"/>
                  <a:gd name="T2" fmla="*/ 180 w 11776"/>
                  <a:gd name="T3" fmla="*/ 3031 h 6800"/>
                  <a:gd name="T4" fmla="*/ 180 w 11776"/>
                  <a:gd name="T5" fmla="*/ 3031 h 6800"/>
                  <a:gd name="T6" fmla="*/ 230 w 11776"/>
                  <a:gd name="T7" fmla="*/ 2627 h 6800"/>
                  <a:gd name="T8" fmla="*/ 4551 w 11776"/>
                  <a:gd name="T9" fmla="*/ 133 h 6800"/>
                  <a:gd name="T10" fmla="*/ 4551 w 11776"/>
                  <a:gd name="T11" fmla="*/ 133 h 6800"/>
                  <a:gd name="T12" fmla="*/ 5252 w 11776"/>
                  <a:gd name="T13" fmla="*/ 104 h 6800"/>
                  <a:gd name="T14" fmla="*/ 11596 w 11776"/>
                  <a:gd name="T15" fmla="*/ 3768 h 6800"/>
                  <a:gd name="T16" fmla="*/ 11596 w 11776"/>
                  <a:gd name="T17" fmla="*/ 3768 h 6800"/>
                  <a:gd name="T18" fmla="*/ 11546 w 11776"/>
                  <a:gd name="T19" fmla="*/ 4172 h 6800"/>
                  <a:gd name="T20" fmla="*/ 7225 w 11776"/>
                  <a:gd name="T21" fmla="*/ 6666 h 6800"/>
                  <a:gd name="T22" fmla="*/ 7225 w 11776"/>
                  <a:gd name="T23" fmla="*/ 6666 h 6800"/>
                  <a:gd name="T24" fmla="*/ 6524 w 11776"/>
                  <a:gd name="T25" fmla="*/ 6695 h 6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776" h="6800">
                    <a:moveTo>
                      <a:pt x="6524" y="6695"/>
                    </a:moveTo>
                    <a:lnTo>
                      <a:pt x="180" y="3031"/>
                    </a:lnTo>
                    <a:lnTo>
                      <a:pt x="180" y="3031"/>
                    </a:lnTo>
                    <a:cubicBezTo>
                      <a:pt x="0" y="2927"/>
                      <a:pt x="23" y="2747"/>
                      <a:pt x="230" y="2627"/>
                    </a:cubicBezTo>
                    <a:lnTo>
                      <a:pt x="4551" y="133"/>
                    </a:lnTo>
                    <a:lnTo>
                      <a:pt x="4551" y="133"/>
                    </a:lnTo>
                    <a:cubicBezTo>
                      <a:pt x="4758" y="13"/>
                      <a:pt x="5072" y="0"/>
                      <a:pt x="5252" y="104"/>
                    </a:cubicBezTo>
                    <a:lnTo>
                      <a:pt x="11596" y="3768"/>
                    </a:lnTo>
                    <a:lnTo>
                      <a:pt x="11596" y="3768"/>
                    </a:lnTo>
                    <a:cubicBezTo>
                      <a:pt x="11775" y="3871"/>
                      <a:pt x="11753" y="4052"/>
                      <a:pt x="11546" y="4172"/>
                    </a:cubicBezTo>
                    <a:lnTo>
                      <a:pt x="7225" y="6666"/>
                    </a:lnTo>
                    <a:lnTo>
                      <a:pt x="7225" y="6666"/>
                    </a:lnTo>
                    <a:cubicBezTo>
                      <a:pt x="7018" y="6785"/>
                      <a:pt x="6704" y="6799"/>
                      <a:pt x="6524" y="6695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Freeform 25">
                <a:extLst>
                  <a:ext uri="{FF2B5EF4-FFF2-40B4-BE49-F238E27FC236}">
                    <a16:creationId xmlns:a16="http://schemas.microsoft.com/office/drawing/2014/main" id="{4B7F08FB-CF1E-EA45-A185-86F66549B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5023" y="3200018"/>
                <a:ext cx="5204707" cy="6129283"/>
              </a:xfrm>
              <a:custGeom>
                <a:avLst/>
                <a:gdLst>
                  <a:gd name="T0" fmla="*/ 7685 w 7969"/>
                  <a:gd name="T1" fmla="*/ 3713 h 9385"/>
                  <a:gd name="T2" fmla="*/ 1339 w 7969"/>
                  <a:gd name="T3" fmla="*/ 50 h 9385"/>
                  <a:gd name="T4" fmla="*/ 1339 w 7969"/>
                  <a:gd name="T5" fmla="*/ 50 h 9385"/>
                  <a:gd name="T6" fmla="*/ 1124 w 7969"/>
                  <a:gd name="T7" fmla="*/ 23 h 9385"/>
                  <a:gd name="T8" fmla="*/ 1125 w 7969"/>
                  <a:gd name="T9" fmla="*/ 22 h 9385"/>
                  <a:gd name="T10" fmla="*/ 1113 w 7969"/>
                  <a:gd name="T11" fmla="*/ 27 h 9385"/>
                  <a:gd name="T12" fmla="*/ 1113 w 7969"/>
                  <a:gd name="T13" fmla="*/ 27 h 9385"/>
                  <a:gd name="T14" fmla="*/ 1110 w 7969"/>
                  <a:gd name="T15" fmla="*/ 28 h 9385"/>
                  <a:gd name="T16" fmla="*/ 881 w 7969"/>
                  <a:gd name="T17" fmla="*/ 115 h 9385"/>
                  <a:gd name="T18" fmla="*/ 1087 w 7969"/>
                  <a:gd name="T19" fmla="*/ 216 h 9385"/>
                  <a:gd name="T20" fmla="*/ 1087 w 7969"/>
                  <a:gd name="T21" fmla="*/ 216 h 9385"/>
                  <a:gd name="T22" fmla="*/ 1084 w 7969"/>
                  <a:gd name="T23" fmla="*/ 227 h 9385"/>
                  <a:gd name="T24" fmla="*/ 51 w 7969"/>
                  <a:gd name="T25" fmla="*/ 4933 h 9385"/>
                  <a:gd name="T26" fmla="*/ 51 w 7969"/>
                  <a:gd name="T27" fmla="*/ 4933 h 9385"/>
                  <a:gd name="T28" fmla="*/ 282 w 7969"/>
                  <a:gd name="T29" fmla="*/ 5547 h 9385"/>
                  <a:gd name="T30" fmla="*/ 6475 w 7969"/>
                  <a:gd name="T31" fmla="*/ 9122 h 9385"/>
                  <a:gd name="T32" fmla="*/ 6453 w 7969"/>
                  <a:gd name="T33" fmla="*/ 9384 h 9385"/>
                  <a:gd name="T34" fmla="*/ 6704 w 7969"/>
                  <a:gd name="T35" fmla="*/ 9287 h 9385"/>
                  <a:gd name="T36" fmla="*/ 6704 w 7969"/>
                  <a:gd name="T37" fmla="*/ 9287 h 9385"/>
                  <a:gd name="T38" fmla="*/ 6883 w 7969"/>
                  <a:gd name="T39" fmla="*/ 9031 h 9385"/>
                  <a:gd name="T40" fmla="*/ 7917 w 7969"/>
                  <a:gd name="T41" fmla="*/ 4327 h 9385"/>
                  <a:gd name="T42" fmla="*/ 7917 w 7969"/>
                  <a:gd name="T43" fmla="*/ 4327 h 9385"/>
                  <a:gd name="T44" fmla="*/ 7685 w 7969"/>
                  <a:gd name="T45" fmla="*/ 3713 h 9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69" h="9385">
                    <a:moveTo>
                      <a:pt x="7685" y="3713"/>
                    </a:moveTo>
                    <a:lnTo>
                      <a:pt x="1339" y="50"/>
                    </a:lnTo>
                    <a:lnTo>
                      <a:pt x="1339" y="50"/>
                    </a:lnTo>
                    <a:cubicBezTo>
                      <a:pt x="1266" y="7"/>
                      <a:pt x="1191" y="0"/>
                      <a:pt x="1124" y="23"/>
                    </a:cubicBezTo>
                    <a:lnTo>
                      <a:pt x="1125" y="22"/>
                    </a:lnTo>
                    <a:lnTo>
                      <a:pt x="1113" y="27"/>
                    </a:lnTo>
                    <a:lnTo>
                      <a:pt x="1113" y="27"/>
                    </a:lnTo>
                    <a:cubicBezTo>
                      <a:pt x="1113" y="27"/>
                      <a:pt x="1112" y="27"/>
                      <a:pt x="1110" y="28"/>
                    </a:cubicBezTo>
                    <a:lnTo>
                      <a:pt x="881" y="115"/>
                    </a:lnTo>
                    <a:lnTo>
                      <a:pt x="1087" y="216"/>
                    </a:lnTo>
                    <a:lnTo>
                      <a:pt x="1087" y="216"/>
                    </a:lnTo>
                    <a:cubicBezTo>
                      <a:pt x="1086" y="221"/>
                      <a:pt x="1085" y="224"/>
                      <a:pt x="1084" y="227"/>
                    </a:cubicBezTo>
                    <a:lnTo>
                      <a:pt x="51" y="4933"/>
                    </a:lnTo>
                    <a:lnTo>
                      <a:pt x="51" y="4933"/>
                    </a:lnTo>
                    <a:cubicBezTo>
                      <a:pt x="0" y="5168"/>
                      <a:pt x="102" y="5443"/>
                      <a:pt x="282" y="5547"/>
                    </a:cubicBezTo>
                    <a:lnTo>
                      <a:pt x="6475" y="9122"/>
                    </a:lnTo>
                    <a:lnTo>
                      <a:pt x="6453" y="9384"/>
                    </a:lnTo>
                    <a:lnTo>
                      <a:pt x="6704" y="9287"/>
                    </a:lnTo>
                    <a:lnTo>
                      <a:pt x="6704" y="9287"/>
                    </a:lnTo>
                    <a:cubicBezTo>
                      <a:pt x="6788" y="9247"/>
                      <a:pt x="6855" y="9158"/>
                      <a:pt x="6883" y="9031"/>
                    </a:cubicBezTo>
                    <a:lnTo>
                      <a:pt x="7917" y="4327"/>
                    </a:lnTo>
                    <a:lnTo>
                      <a:pt x="7917" y="4327"/>
                    </a:lnTo>
                    <a:cubicBezTo>
                      <a:pt x="7968" y="4092"/>
                      <a:pt x="7865" y="3817"/>
                      <a:pt x="7685" y="3713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Freeform 26">
                <a:extLst>
                  <a:ext uri="{FF2B5EF4-FFF2-40B4-BE49-F238E27FC236}">
                    <a16:creationId xmlns:a16="http://schemas.microsoft.com/office/drawing/2014/main" id="{F9F6F643-1BE5-8C41-89F5-4BB3D52A1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70009" y="3200018"/>
                <a:ext cx="4887874" cy="3753033"/>
              </a:xfrm>
              <a:custGeom>
                <a:avLst/>
                <a:gdLst>
                  <a:gd name="T0" fmla="*/ 7282 w 7484"/>
                  <a:gd name="T1" fmla="*/ 3713 h 5748"/>
                  <a:gd name="T2" fmla="*/ 936 w 7484"/>
                  <a:gd name="T3" fmla="*/ 50 h 5748"/>
                  <a:gd name="T4" fmla="*/ 936 w 7484"/>
                  <a:gd name="T5" fmla="*/ 50 h 5748"/>
                  <a:gd name="T6" fmla="*/ 721 w 7484"/>
                  <a:gd name="T7" fmla="*/ 23 h 5748"/>
                  <a:gd name="T8" fmla="*/ 722 w 7484"/>
                  <a:gd name="T9" fmla="*/ 22 h 5748"/>
                  <a:gd name="T10" fmla="*/ 710 w 7484"/>
                  <a:gd name="T11" fmla="*/ 27 h 5748"/>
                  <a:gd name="T12" fmla="*/ 710 w 7484"/>
                  <a:gd name="T13" fmla="*/ 27 h 5748"/>
                  <a:gd name="T14" fmla="*/ 707 w 7484"/>
                  <a:gd name="T15" fmla="*/ 28 h 5748"/>
                  <a:gd name="T16" fmla="*/ 478 w 7484"/>
                  <a:gd name="T17" fmla="*/ 115 h 5748"/>
                  <a:gd name="T18" fmla="*/ 684 w 7484"/>
                  <a:gd name="T19" fmla="*/ 216 h 5748"/>
                  <a:gd name="T20" fmla="*/ 684 w 7484"/>
                  <a:gd name="T21" fmla="*/ 216 h 5748"/>
                  <a:gd name="T22" fmla="*/ 681 w 7484"/>
                  <a:gd name="T23" fmla="*/ 227 h 5748"/>
                  <a:gd name="T24" fmla="*/ 0 w 7484"/>
                  <a:gd name="T25" fmla="*/ 3329 h 5748"/>
                  <a:gd name="T26" fmla="*/ 3105 w 7484"/>
                  <a:gd name="T27" fmla="*/ 5747 h 5748"/>
                  <a:gd name="T28" fmla="*/ 7483 w 7484"/>
                  <a:gd name="T29" fmla="*/ 3966 h 5748"/>
                  <a:gd name="T30" fmla="*/ 7483 w 7484"/>
                  <a:gd name="T31" fmla="*/ 3966 h 5748"/>
                  <a:gd name="T32" fmla="*/ 7282 w 7484"/>
                  <a:gd name="T33" fmla="*/ 3713 h 5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84" h="5748">
                    <a:moveTo>
                      <a:pt x="7282" y="3713"/>
                    </a:moveTo>
                    <a:lnTo>
                      <a:pt x="936" y="50"/>
                    </a:lnTo>
                    <a:lnTo>
                      <a:pt x="936" y="50"/>
                    </a:lnTo>
                    <a:cubicBezTo>
                      <a:pt x="863" y="7"/>
                      <a:pt x="788" y="0"/>
                      <a:pt x="721" y="23"/>
                    </a:cubicBezTo>
                    <a:lnTo>
                      <a:pt x="722" y="22"/>
                    </a:lnTo>
                    <a:lnTo>
                      <a:pt x="710" y="27"/>
                    </a:lnTo>
                    <a:lnTo>
                      <a:pt x="710" y="27"/>
                    </a:lnTo>
                    <a:cubicBezTo>
                      <a:pt x="710" y="27"/>
                      <a:pt x="709" y="27"/>
                      <a:pt x="707" y="28"/>
                    </a:cubicBezTo>
                    <a:lnTo>
                      <a:pt x="478" y="115"/>
                    </a:lnTo>
                    <a:lnTo>
                      <a:pt x="684" y="216"/>
                    </a:lnTo>
                    <a:lnTo>
                      <a:pt x="684" y="216"/>
                    </a:lnTo>
                    <a:cubicBezTo>
                      <a:pt x="683" y="221"/>
                      <a:pt x="682" y="224"/>
                      <a:pt x="681" y="227"/>
                    </a:cubicBezTo>
                    <a:lnTo>
                      <a:pt x="0" y="3329"/>
                    </a:lnTo>
                    <a:lnTo>
                      <a:pt x="3105" y="5747"/>
                    </a:lnTo>
                    <a:lnTo>
                      <a:pt x="7483" y="3966"/>
                    </a:lnTo>
                    <a:lnTo>
                      <a:pt x="7483" y="3966"/>
                    </a:lnTo>
                    <a:cubicBezTo>
                      <a:pt x="7441" y="3857"/>
                      <a:pt x="7371" y="3764"/>
                      <a:pt x="7282" y="3713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id="{4ED2769D-768C-DC4D-A884-DDEF7FA72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8780" y="5648275"/>
                <a:ext cx="633667" cy="449327"/>
              </a:xfrm>
              <a:custGeom>
                <a:avLst/>
                <a:gdLst>
                  <a:gd name="T0" fmla="*/ 477 w 970"/>
                  <a:gd name="T1" fmla="*/ 689 h 690"/>
                  <a:gd name="T2" fmla="*/ 960 w 970"/>
                  <a:gd name="T3" fmla="*/ 484 h 690"/>
                  <a:gd name="T4" fmla="*/ 960 w 970"/>
                  <a:gd name="T5" fmla="*/ 484 h 690"/>
                  <a:gd name="T6" fmla="*/ 764 w 970"/>
                  <a:gd name="T7" fmla="*/ 0 h 690"/>
                  <a:gd name="T8" fmla="*/ 0 w 970"/>
                  <a:gd name="T9" fmla="*/ 322 h 690"/>
                  <a:gd name="T10" fmla="*/ 477 w 970"/>
                  <a:gd name="T11" fmla="*/ 689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0" h="690">
                    <a:moveTo>
                      <a:pt x="477" y="689"/>
                    </a:moveTo>
                    <a:lnTo>
                      <a:pt x="960" y="484"/>
                    </a:lnTo>
                    <a:lnTo>
                      <a:pt x="960" y="484"/>
                    </a:lnTo>
                    <a:cubicBezTo>
                      <a:pt x="969" y="297"/>
                      <a:pt x="891" y="104"/>
                      <a:pt x="764" y="0"/>
                    </a:cubicBezTo>
                    <a:lnTo>
                      <a:pt x="0" y="322"/>
                    </a:lnTo>
                    <a:lnTo>
                      <a:pt x="477" y="689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Freeform 28">
                <a:extLst>
                  <a:ext uri="{FF2B5EF4-FFF2-40B4-BE49-F238E27FC236}">
                    <a16:creationId xmlns:a16="http://schemas.microsoft.com/office/drawing/2014/main" id="{143FF080-9C2A-ED4B-B852-3CE44ECC4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8675" y="3223061"/>
                <a:ext cx="5311278" cy="6158087"/>
              </a:xfrm>
              <a:custGeom>
                <a:avLst/>
                <a:gdLst>
                  <a:gd name="T0" fmla="*/ 6627 w 8132"/>
                  <a:gd name="T1" fmla="*/ 9324 h 9429"/>
                  <a:gd name="T2" fmla="*/ 283 w 8132"/>
                  <a:gd name="T3" fmla="*/ 5661 h 9429"/>
                  <a:gd name="T4" fmla="*/ 283 w 8132"/>
                  <a:gd name="T5" fmla="*/ 5661 h 9429"/>
                  <a:gd name="T6" fmla="*/ 51 w 8132"/>
                  <a:gd name="T7" fmla="*/ 5047 h 9429"/>
                  <a:gd name="T8" fmla="*/ 1084 w 8132"/>
                  <a:gd name="T9" fmla="*/ 342 h 9429"/>
                  <a:gd name="T10" fmla="*/ 1084 w 8132"/>
                  <a:gd name="T11" fmla="*/ 342 h 9429"/>
                  <a:gd name="T12" fmla="*/ 1502 w 8132"/>
                  <a:gd name="T13" fmla="*/ 103 h 9429"/>
                  <a:gd name="T14" fmla="*/ 7848 w 8132"/>
                  <a:gd name="T15" fmla="*/ 3767 h 9429"/>
                  <a:gd name="T16" fmla="*/ 7848 w 8132"/>
                  <a:gd name="T17" fmla="*/ 3767 h 9429"/>
                  <a:gd name="T18" fmla="*/ 8080 w 8132"/>
                  <a:gd name="T19" fmla="*/ 4381 h 9429"/>
                  <a:gd name="T20" fmla="*/ 7046 w 8132"/>
                  <a:gd name="T21" fmla="*/ 9085 h 9429"/>
                  <a:gd name="T22" fmla="*/ 7046 w 8132"/>
                  <a:gd name="T23" fmla="*/ 9085 h 9429"/>
                  <a:gd name="T24" fmla="*/ 6627 w 8132"/>
                  <a:gd name="T25" fmla="*/ 9324 h 9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32" h="9429">
                    <a:moveTo>
                      <a:pt x="6627" y="9324"/>
                    </a:moveTo>
                    <a:lnTo>
                      <a:pt x="283" y="5661"/>
                    </a:lnTo>
                    <a:lnTo>
                      <a:pt x="283" y="5661"/>
                    </a:lnTo>
                    <a:cubicBezTo>
                      <a:pt x="103" y="5558"/>
                      <a:pt x="0" y="5282"/>
                      <a:pt x="51" y="5047"/>
                    </a:cubicBezTo>
                    <a:lnTo>
                      <a:pt x="1084" y="342"/>
                    </a:lnTo>
                    <a:lnTo>
                      <a:pt x="1084" y="342"/>
                    </a:lnTo>
                    <a:cubicBezTo>
                      <a:pt x="1136" y="107"/>
                      <a:pt x="1323" y="0"/>
                      <a:pt x="1502" y="103"/>
                    </a:cubicBezTo>
                    <a:lnTo>
                      <a:pt x="7848" y="3767"/>
                    </a:lnTo>
                    <a:lnTo>
                      <a:pt x="7848" y="3767"/>
                    </a:lnTo>
                    <a:cubicBezTo>
                      <a:pt x="8028" y="3871"/>
                      <a:pt x="8131" y="4146"/>
                      <a:pt x="8080" y="4381"/>
                    </a:cubicBezTo>
                    <a:lnTo>
                      <a:pt x="7046" y="9085"/>
                    </a:lnTo>
                    <a:lnTo>
                      <a:pt x="7046" y="9085"/>
                    </a:lnTo>
                    <a:cubicBezTo>
                      <a:pt x="6994" y="9321"/>
                      <a:pt x="6807" y="9428"/>
                      <a:pt x="6627" y="9324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Freeform 29">
                <a:extLst>
                  <a:ext uri="{FF2B5EF4-FFF2-40B4-BE49-F238E27FC236}">
                    <a16:creationId xmlns:a16="http://schemas.microsoft.com/office/drawing/2014/main" id="{BA9022F9-1BED-7B44-94F5-BB3BEF9C2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21494" y="3450603"/>
                <a:ext cx="4965641" cy="5694359"/>
              </a:xfrm>
              <a:custGeom>
                <a:avLst/>
                <a:gdLst>
                  <a:gd name="T0" fmla="*/ 6226 w 7603"/>
                  <a:gd name="T1" fmla="*/ 8624 h 8720"/>
                  <a:gd name="T2" fmla="*/ 258 w 7603"/>
                  <a:gd name="T3" fmla="*/ 5181 h 8720"/>
                  <a:gd name="T4" fmla="*/ 258 w 7603"/>
                  <a:gd name="T5" fmla="*/ 5181 h 8720"/>
                  <a:gd name="T6" fmla="*/ 47 w 7603"/>
                  <a:gd name="T7" fmla="*/ 4619 h 8720"/>
                  <a:gd name="T8" fmla="*/ 992 w 7603"/>
                  <a:gd name="T9" fmla="*/ 314 h 8720"/>
                  <a:gd name="T10" fmla="*/ 992 w 7603"/>
                  <a:gd name="T11" fmla="*/ 314 h 8720"/>
                  <a:gd name="T12" fmla="*/ 1375 w 7603"/>
                  <a:gd name="T13" fmla="*/ 95 h 8720"/>
                  <a:gd name="T14" fmla="*/ 7343 w 7603"/>
                  <a:gd name="T15" fmla="*/ 3539 h 8720"/>
                  <a:gd name="T16" fmla="*/ 7343 w 7603"/>
                  <a:gd name="T17" fmla="*/ 3539 h 8720"/>
                  <a:gd name="T18" fmla="*/ 7555 w 7603"/>
                  <a:gd name="T19" fmla="*/ 4101 h 8720"/>
                  <a:gd name="T20" fmla="*/ 6609 w 7603"/>
                  <a:gd name="T21" fmla="*/ 8405 h 8720"/>
                  <a:gd name="T22" fmla="*/ 6609 w 7603"/>
                  <a:gd name="T23" fmla="*/ 8405 h 8720"/>
                  <a:gd name="T24" fmla="*/ 6226 w 7603"/>
                  <a:gd name="T25" fmla="*/ 8624 h 8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03" h="8720">
                    <a:moveTo>
                      <a:pt x="6226" y="8624"/>
                    </a:moveTo>
                    <a:lnTo>
                      <a:pt x="258" y="5181"/>
                    </a:lnTo>
                    <a:lnTo>
                      <a:pt x="258" y="5181"/>
                    </a:lnTo>
                    <a:cubicBezTo>
                      <a:pt x="95" y="5086"/>
                      <a:pt x="0" y="4834"/>
                      <a:pt x="47" y="4619"/>
                    </a:cubicBezTo>
                    <a:lnTo>
                      <a:pt x="992" y="314"/>
                    </a:lnTo>
                    <a:lnTo>
                      <a:pt x="992" y="314"/>
                    </a:lnTo>
                    <a:cubicBezTo>
                      <a:pt x="1039" y="98"/>
                      <a:pt x="1211" y="0"/>
                      <a:pt x="1375" y="95"/>
                    </a:cubicBezTo>
                    <a:lnTo>
                      <a:pt x="7343" y="3539"/>
                    </a:lnTo>
                    <a:lnTo>
                      <a:pt x="7343" y="3539"/>
                    </a:lnTo>
                    <a:cubicBezTo>
                      <a:pt x="7507" y="3634"/>
                      <a:pt x="7602" y="3886"/>
                      <a:pt x="7555" y="4101"/>
                    </a:cubicBezTo>
                    <a:lnTo>
                      <a:pt x="6609" y="8405"/>
                    </a:lnTo>
                    <a:lnTo>
                      <a:pt x="6609" y="8405"/>
                    </a:lnTo>
                    <a:cubicBezTo>
                      <a:pt x="6562" y="8621"/>
                      <a:pt x="6390" y="8719"/>
                      <a:pt x="6226" y="862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Freeform 30">
                <a:extLst>
                  <a:ext uri="{FF2B5EF4-FFF2-40B4-BE49-F238E27FC236}">
                    <a16:creationId xmlns:a16="http://schemas.microsoft.com/office/drawing/2014/main" id="{14F1C24D-6911-EB4B-BA06-163422424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21494" y="3450603"/>
                <a:ext cx="4965641" cy="5694359"/>
              </a:xfrm>
              <a:custGeom>
                <a:avLst/>
                <a:gdLst>
                  <a:gd name="T0" fmla="*/ 6226 w 7603"/>
                  <a:gd name="T1" fmla="*/ 8624 h 8720"/>
                  <a:gd name="T2" fmla="*/ 258 w 7603"/>
                  <a:gd name="T3" fmla="*/ 5181 h 8720"/>
                  <a:gd name="T4" fmla="*/ 258 w 7603"/>
                  <a:gd name="T5" fmla="*/ 5181 h 8720"/>
                  <a:gd name="T6" fmla="*/ 47 w 7603"/>
                  <a:gd name="T7" fmla="*/ 4619 h 8720"/>
                  <a:gd name="T8" fmla="*/ 992 w 7603"/>
                  <a:gd name="T9" fmla="*/ 314 h 8720"/>
                  <a:gd name="T10" fmla="*/ 992 w 7603"/>
                  <a:gd name="T11" fmla="*/ 314 h 8720"/>
                  <a:gd name="T12" fmla="*/ 1375 w 7603"/>
                  <a:gd name="T13" fmla="*/ 95 h 8720"/>
                  <a:gd name="T14" fmla="*/ 7343 w 7603"/>
                  <a:gd name="T15" fmla="*/ 3539 h 8720"/>
                  <a:gd name="T16" fmla="*/ 7343 w 7603"/>
                  <a:gd name="T17" fmla="*/ 3539 h 8720"/>
                  <a:gd name="T18" fmla="*/ 7555 w 7603"/>
                  <a:gd name="T19" fmla="*/ 4101 h 8720"/>
                  <a:gd name="T20" fmla="*/ 6609 w 7603"/>
                  <a:gd name="T21" fmla="*/ 8405 h 8720"/>
                  <a:gd name="T22" fmla="*/ 6609 w 7603"/>
                  <a:gd name="T23" fmla="*/ 8405 h 8720"/>
                  <a:gd name="T24" fmla="*/ 6226 w 7603"/>
                  <a:gd name="T25" fmla="*/ 8624 h 8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03" h="8720">
                    <a:moveTo>
                      <a:pt x="6226" y="8624"/>
                    </a:moveTo>
                    <a:lnTo>
                      <a:pt x="258" y="5181"/>
                    </a:lnTo>
                    <a:lnTo>
                      <a:pt x="258" y="5181"/>
                    </a:lnTo>
                    <a:cubicBezTo>
                      <a:pt x="95" y="5086"/>
                      <a:pt x="0" y="4834"/>
                      <a:pt x="47" y="4619"/>
                    </a:cubicBezTo>
                    <a:lnTo>
                      <a:pt x="992" y="314"/>
                    </a:lnTo>
                    <a:lnTo>
                      <a:pt x="992" y="314"/>
                    </a:lnTo>
                    <a:cubicBezTo>
                      <a:pt x="1039" y="98"/>
                      <a:pt x="1211" y="0"/>
                      <a:pt x="1375" y="95"/>
                    </a:cubicBezTo>
                    <a:lnTo>
                      <a:pt x="7343" y="3539"/>
                    </a:lnTo>
                    <a:lnTo>
                      <a:pt x="7343" y="3539"/>
                    </a:lnTo>
                    <a:cubicBezTo>
                      <a:pt x="7507" y="3634"/>
                      <a:pt x="7602" y="3886"/>
                      <a:pt x="7555" y="4101"/>
                    </a:cubicBezTo>
                    <a:lnTo>
                      <a:pt x="6609" y="8405"/>
                    </a:lnTo>
                    <a:lnTo>
                      <a:pt x="6609" y="8405"/>
                    </a:lnTo>
                    <a:cubicBezTo>
                      <a:pt x="6562" y="8621"/>
                      <a:pt x="6390" y="8719"/>
                      <a:pt x="6226" y="862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Freeform 31">
                <a:extLst>
                  <a:ext uri="{FF2B5EF4-FFF2-40B4-BE49-F238E27FC236}">
                    <a16:creationId xmlns:a16="http://schemas.microsoft.com/office/drawing/2014/main" id="{2A4E62B3-5C99-3F49-AB92-A20CDAF1D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6977" y="7163315"/>
                <a:ext cx="7621280" cy="4314693"/>
              </a:xfrm>
              <a:custGeom>
                <a:avLst/>
                <a:gdLst>
                  <a:gd name="T0" fmla="*/ 11662 w 11666"/>
                  <a:gd name="T1" fmla="*/ 3452 h 6604"/>
                  <a:gd name="T2" fmla="*/ 10795 w 11666"/>
                  <a:gd name="T3" fmla="*/ 3337 h 6604"/>
                  <a:gd name="T4" fmla="*/ 5197 w 11666"/>
                  <a:gd name="T5" fmla="*/ 104 h 6604"/>
                  <a:gd name="T6" fmla="*/ 5197 w 11666"/>
                  <a:gd name="T7" fmla="*/ 104 h 6604"/>
                  <a:gd name="T8" fmla="*/ 4496 w 11666"/>
                  <a:gd name="T9" fmla="*/ 133 h 6604"/>
                  <a:gd name="T10" fmla="*/ 528 w 11666"/>
                  <a:gd name="T11" fmla="*/ 2423 h 6604"/>
                  <a:gd name="T12" fmla="*/ 4 w 11666"/>
                  <a:gd name="T13" fmla="*/ 2354 h 6604"/>
                  <a:gd name="T14" fmla="*/ 4 w 11666"/>
                  <a:gd name="T15" fmla="*/ 2652 h 6604"/>
                  <a:gd name="T16" fmla="*/ 4 w 11666"/>
                  <a:gd name="T17" fmla="*/ 2652 h 6604"/>
                  <a:gd name="T18" fmla="*/ 4 w 11666"/>
                  <a:gd name="T19" fmla="*/ 2652 h 6604"/>
                  <a:gd name="T20" fmla="*/ 125 w 11666"/>
                  <a:gd name="T21" fmla="*/ 2836 h 6604"/>
                  <a:gd name="T22" fmla="*/ 6469 w 11666"/>
                  <a:gd name="T23" fmla="*/ 6499 h 6604"/>
                  <a:gd name="T24" fmla="*/ 6469 w 11666"/>
                  <a:gd name="T25" fmla="*/ 6499 h 6604"/>
                  <a:gd name="T26" fmla="*/ 7170 w 11666"/>
                  <a:gd name="T27" fmla="*/ 6470 h 6604"/>
                  <a:gd name="T28" fmla="*/ 11491 w 11666"/>
                  <a:gd name="T29" fmla="*/ 3976 h 6604"/>
                  <a:gd name="T30" fmla="*/ 11491 w 11666"/>
                  <a:gd name="T31" fmla="*/ 3976 h 6604"/>
                  <a:gd name="T32" fmla="*/ 11662 w 11666"/>
                  <a:gd name="T33" fmla="*/ 3741 h 6604"/>
                  <a:gd name="T34" fmla="*/ 11662 w 11666"/>
                  <a:gd name="T35" fmla="*/ 3452 h 6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66" h="6604">
                    <a:moveTo>
                      <a:pt x="11662" y="3452"/>
                    </a:moveTo>
                    <a:lnTo>
                      <a:pt x="10795" y="3337"/>
                    </a:lnTo>
                    <a:lnTo>
                      <a:pt x="5197" y="104"/>
                    </a:lnTo>
                    <a:lnTo>
                      <a:pt x="5197" y="104"/>
                    </a:lnTo>
                    <a:cubicBezTo>
                      <a:pt x="5017" y="0"/>
                      <a:pt x="4703" y="13"/>
                      <a:pt x="4496" y="133"/>
                    </a:cubicBezTo>
                    <a:lnTo>
                      <a:pt x="528" y="2423"/>
                    </a:lnTo>
                    <a:lnTo>
                      <a:pt x="4" y="2354"/>
                    </a:lnTo>
                    <a:lnTo>
                      <a:pt x="4" y="2652"/>
                    </a:lnTo>
                    <a:lnTo>
                      <a:pt x="4" y="2652"/>
                    </a:lnTo>
                    <a:lnTo>
                      <a:pt x="4" y="2652"/>
                    </a:lnTo>
                    <a:cubicBezTo>
                      <a:pt x="0" y="2720"/>
                      <a:pt x="40" y="2786"/>
                      <a:pt x="125" y="2836"/>
                    </a:cubicBezTo>
                    <a:lnTo>
                      <a:pt x="6469" y="6499"/>
                    </a:lnTo>
                    <a:lnTo>
                      <a:pt x="6469" y="6499"/>
                    </a:lnTo>
                    <a:cubicBezTo>
                      <a:pt x="6649" y="6603"/>
                      <a:pt x="6963" y="6590"/>
                      <a:pt x="7170" y="6470"/>
                    </a:cubicBezTo>
                    <a:lnTo>
                      <a:pt x="11491" y="3976"/>
                    </a:lnTo>
                    <a:lnTo>
                      <a:pt x="11491" y="3976"/>
                    </a:lnTo>
                    <a:cubicBezTo>
                      <a:pt x="11607" y="3909"/>
                      <a:pt x="11665" y="3822"/>
                      <a:pt x="11662" y="3741"/>
                    </a:cubicBezTo>
                    <a:lnTo>
                      <a:pt x="11662" y="3452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id="{0CC10479-F252-7042-8424-AC29CEBC56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6977" y="7932354"/>
                <a:ext cx="4870590" cy="3525490"/>
              </a:xfrm>
              <a:custGeom>
                <a:avLst/>
                <a:gdLst>
                  <a:gd name="T0" fmla="*/ 7455 w 7456"/>
                  <a:gd name="T1" fmla="*/ 230 h 5398"/>
                  <a:gd name="T2" fmla="*/ 7057 w 7456"/>
                  <a:gd name="T3" fmla="*/ 0 h 5398"/>
                  <a:gd name="T4" fmla="*/ 2685 w 7456"/>
                  <a:gd name="T5" fmla="*/ 0 h 5398"/>
                  <a:gd name="T6" fmla="*/ 528 w 7456"/>
                  <a:gd name="T7" fmla="*/ 1244 h 5398"/>
                  <a:gd name="T8" fmla="*/ 4 w 7456"/>
                  <a:gd name="T9" fmla="*/ 1175 h 5398"/>
                  <a:gd name="T10" fmla="*/ 4 w 7456"/>
                  <a:gd name="T11" fmla="*/ 1473 h 5398"/>
                  <a:gd name="T12" fmla="*/ 4 w 7456"/>
                  <a:gd name="T13" fmla="*/ 1473 h 5398"/>
                  <a:gd name="T14" fmla="*/ 4 w 7456"/>
                  <a:gd name="T15" fmla="*/ 1473 h 5398"/>
                  <a:gd name="T16" fmla="*/ 125 w 7456"/>
                  <a:gd name="T17" fmla="*/ 1657 h 5398"/>
                  <a:gd name="T18" fmla="*/ 6469 w 7456"/>
                  <a:gd name="T19" fmla="*/ 5320 h 5398"/>
                  <a:gd name="T20" fmla="*/ 6469 w 7456"/>
                  <a:gd name="T21" fmla="*/ 5320 h 5398"/>
                  <a:gd name="T22" fmla="*/ 6831 w 7456"/>
                  <a:gd name="T23" fmla="*/ 5388 h 5398"/>
                  <a:gd name="T24" fmla="*/ 7455 w 7456"/>
                  <a:gd name="T25" fmla="*/ 230 h 5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56" h="5398">
                    <a:moveTo>
                      <a:pt x="7455" y="230"/>
                    </a:moveTo>
                    <a:lnTo>
                      <a:pt x="7057" y="0"/>
                    </a:lnTo>
                    <a:lnTo>
                      <a:pt x="2685" y="0"/>
                    </a:lnTo>
                    <a:lnTo>
                      <a:pt x="528" y="1244"/>
                    </a:lnTo>
                    <a:lnTo>
                      <a:pt x="4" y="1175"/>
                    </a:lnTo>
                    <a:lnTo>
                      <a:pt x="4" y="1473"/>
                    </a:lnTo>
                    <a:lnTo>
                      <a:pt x="4" y="1473"/>
                    </a:lnTo>
                    <a:lnTo>
                      <a:pt x="4" y="1473"/>
                    </a:lnTo>
                    <a:cubicBezTo>
                      <a:pt x="0" y="1541"/>
                      <a:pt x="40" y="1607"/>
                      <a:pt x="125" y="1657"/>
                    </a:cubicBezTo>
                    <a:lnTo>
                      <a:pt x="6469" y="5320"/>
                    </a:lnTo>
                    <a:lnTo>
                      <a:pt x="6469" y="5320"/>
                    </a:lnTo>
                    <a:cubicBezTo>
                      <a:pt x="6565" y="5375"/>
                      <a:pt x="6697" y="5397"/>
                      <a:pt x="6831" y="5388"/>
                    </a:cubicBezTo>
                    <a:lnTo>
                      <a:pt x="7455" y="23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Freeform 33">
                <a:extLst>
                  <a:ext uri="{FF2B5EF4-FFF2-40B4-BE49-F238E27FC236}">
                    <a16:creationId xmlns:a16="http://schemas.microsoft.com/office/drawing/2014/main" id="{BFFADB5E-534A-C847-A326-46401FA18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6977" y="8701396"/>
                <a:ext cx="155536" cy="357157"/>
              </a:xfrm>
              <a:custGeom>
                <a:avLst/>
                <a:gdLst>
                  <a:gd name="T0" fmla="*/ 237 w 238"/>
                  <a:gd name="T1" fmla="*/ 30 h 547"/>
                  <a:gd name="T2" fmla="*/ 4 w 238"/>
                  <a:gd name="T3" fmla="*/ 0 h 547"/>
                  <a:gd name="T4" fmla="*/ 4 w 238"/>
                  <a:gd name="T5" fmla="*/ 298 h 547"/>
                  <a:gd name="T6" fmla="*/ 4 w 238"/>
                  <a:gd name="T7" fmla="*/ 298 h 547"/>
                  <a:gd name="T8" fmla="*/ 4 w 238"/>
                  <a:gd name="T9" fmla="*/ 298 h 547"/>
                  <a:gd name="T10" fmla="*/ 125 w 238"/>
                  <a:gd name="T11" fmla="*/ 482 h 547"/>
                  <a:gd name="T12" fmla="*/ 237 w 238"/>
                  <a:gd name="T13" fmla="*/ 546 h 547"/>
                  <a:gd name="T14" fmla="*/ 237 w 238"/>
                  <a:gd name="T15" fmla="*/ 3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" h="547">
                    <a:moveTo>
                      <a:pt x="237" y="30"/>
                    </a:moveTo>
                    <a:lnTo>
                      <a:pt x="4" y="0"/>
                    </a:lnTo>
                    <a:lnTo>
                      <a:pt x="4" y="298"/>
                    </a:lnTo>
                    <a:lnTo>
                      <a:pt x="4" y="298"/>
                    </a:lnTo>
                    <a:lnTo>
                      <a:pt x="4" y="298"/>
                    </a:lnTo>
                    <a:cubicBezTo>
                      <a:pt x="0" y="366"/>
                      <a:pt x="40" y="432"/>
                      <a:pt x="125" y="482"/>
                    </a:cubicBezTo>
                    <a:lnTo>
                      <a:pt x="237" y="546"/>
                    </a:lnTo>
                    <a:lnTo>
                      <a:pt x="237" y="3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Freeform 34">
                <a:extLst>
                  <a:ext uri="{FF2B5EF4-FFF2-40B4-BE49-F238E27FC236}">
                    <a16:creationId xmlns:a16="http://schemas.microsoft.com/office/drawing/2014/main" id="{3EC84497-0441-FF4D-AE01-BA7C0CF3F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82704" y="10968193"/>
                <a:ext cx="388842" cy="501173"/>
              </a:xfrm>
              <a:custGeom>
                <a:avLst/>
                <a:gdLst>
                  <a:gd name="T0" fmla="*/ 0 w 596"/>
                  <a:gd name="T1" fmla="*/ 701 h 766"/>
                  <a:gd name="T2" fmla="*/ 0 w 596"/>
                  <a:gd name="T3" fmla="*/ 701 h 766"/>
                  <a:gd name="T4" fmla="*/ 595 w 596"/>
                  <a:gd name="T5" fmla="*/ 664 h 766"/>
                  <a:gd name="T6" fmla="*/ 595 w 596"/>
                  <a:gd name="T7" fmla="*/ 0 h 766"/>
                  <a:gd name="T8" fmla="*/ 0 w 596"/>
                  <a:gd name="T9" fmla="*/ 0 h 766"/>
                  <a:gd name="T10" fmla="*/ 0 w 596"/>
                  <a:gd name="T11" fmla="*/ 701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766">
                    <a:moveTo>
                      <a:pt x="0" y="701"/>
                    </a:moveTo>
                    <a:lnTo>
                      <a:pt x="0" y="701"/>
                    </a:lnTo>
                    <a:cubicBezTo>
                      <a:pt x="171" y="765"/>
                      <a:pt x="414" y="751"/>
                      <a:pt x="595" y="664"/>
                    </a:cubicBezTo>
                    <a:lnTo>
                      <a:pt x="595" y="0"/>
                    </a:lnTo>
                    <a:lnTo>
                      <a:pt x="0" y="0"/>
                    </a:lnTo>
                    <a:lnTo>
                      <a:pt x="0" y="701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Freeform 35">
                <a:extLst>
                  <a:ext uri="{FF2B5EF4-FFF2-40B4-BE49-F238E27FC236}">
                    <a16:creationId xmlns:a16="http://schemas.microsoft.com/office/drawing/2014/main" id="{E192ABB0-B1B1-1F4F-AB90-2558F2FC0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9533" y="6840721"/>
                <a:ext cx="7690407" cy="4441426"/>
              </a:xfrm>
              <a:custGeom>
                <a:avLst/>
                <a:gdLst>
                  <a:gd name="T0" fmla="*/ 6524 w 11776"/>
                  <a:gd name="T1" fmla="*/ 6694 h 6799"/>
                  <a:gd name="T2" fmla="*/ 180 w 11776"/>
                  <a:gd name="T3" fmla="*/ 3030 h 6799"/>
                  <a:gd name="T4" fmla="*/ 180 w 11776"/>
                  <a:gd name="T5" fmla="*/ 3030 h 6799"/>
                  <a:gd name="T6" fmla="*/ 230 w 11776"/>
                  <a:gd name="T7" fmla="*/ 2626 h 6799"/>
                  <a:gd name="T8" fmla="*/ 4551 w 11776"/>
                  <a:gd name="T9" fmla="*/ 133 h 6799"/>
                  <a:gd name="T10" fmla="*/ 4551 w 11776"/>
                  <a:gd name="T11" fmla="*/ 133 h 6799"/>
                  <a:gd name="T12" fmla="*/ 5252 w 11776"/>
                  <a:gd name="T13" fmla="*/ 104 h 6799"/>
                  <a:gd name="T14" fmla="*/ 11596 w 11776"/>
                  <a:gd name="T15" fmla="*/ 3767 h 6799"/>
                  <a:gd name="T16" fmla="*/ 11596 w 11776"/>
                  <a:gd name="T17" fmla="*/ 3767 h 6799"/>
                  <a:gd name="T18" fmla="*/ 11546 w 11776"/>
                  <a:gd name="T19" fmla="*/ 4171 h 6799"/>
                  <a:gd name="T20" fmla="*/ 7225 w 11776"/>
                  <a:gd name="T21" fmla="*/ 6665 h 6799"/>
                  <a:gd name="T22" fmla="*/ 7225 w 11776"/>
                  <a:gd name="T23" fmla="*/ 6665 h 6799"/>
                  <a:gd name="T24" fmla="*/ 6524 w 11776"/>
                  <a:gd name="T25" fmla="*/ 6694 h 6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776" h="6799">
                    <a:moveTo>
                      <a:pt x="6524" y="6694"/>
                    </a:moveTo>
                    <a:lnTo>
                      <a:pt x="180" y="3030"/>
                    </a:lnTo>
                    <a:lnTo>
                      <a:pt x="180" y="3030"/>
                    </a:lnTo>
                    <a:cubicBezTo>
                      <a:pt x="0" y="2926"/>
                      <a:pt x="23" y="2745"/>
                      <a:pt x="230" y="2626"/>
                    </a:cubicBezTo>
                    <a:lnTo>
                      <a:pt x="4551" y="133"/>
                    </a:lnTo>
                    <a:lnTo>
                      <a:pt x="4551" y="133"/>
                    </a:lnTo>
                    <a:cubicBezTo>
                      <a:pt x="4758" y="13"/>
                      <a:pt x="5072" y="0"/>
                      <a:pt x="5252" y="104"/>
                    </a:cubicBezTo>
                    <a:lnTo>
                      <a:pt x="11596" y="3767"/>
                    </a:lnTo>
                    <a:lnTo>
                      <a:pt x="11596" y="3767"/>
                    </a:lnTo>
                    <a:cubicBezTo>
                      <a:pt x="11775" y="3870"/>
                      <a:pt x="11753" y="4051"/>
                      <a:pt x="11546" y="4171"/>
                    </a:cubicBezTo>
                    <a:lnTo>
                      <a:pt x="7225" y="6665"/>
                    </a:lnTo>
                    <a:lnTo>
                      <a:pt x="7225" y="6665"/>
                    </a:lnTo>
                    <a:cubicBezTo>
                      <a:pt x="7018" y="6784"/>
                      <a:pt x="6704" y="6798"/>
                      <a:pt x="6524" y="6694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id="{0CC20410-A531-5F43-AE83-96823DD8E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8335" y="8669712"/>
                <a:ext cx="7641443" cy="2612435"/>
              </a:xfrm>
              <a:custGeom>
                <a:avLst/>
                <a:gdLst>
                  <a:gd name="T0" fmla="*/ 11506 w 11701"/>
                  <a:gd name="T1" fmla="*/ 1262 h 3999"/>
                  <a:gd name="T2" fmla="*/ 7185 w 11701"/>
                  <a:gd name="T3" fmla="*/ 3756 h 3999"/>
                  <a:gd name="T4" fmla="*/ 7185 w 11701"/>
                  <a:gd name="T5" fmla="*/ 3756 h 3999"/>
                  <a:gd name="T6" fmla="*/ 6484 w 11701"/>
                  <a:gd name="T7" fmla="*/ 3786 h 3999"/>
                  <a:gd name="T8" fmla="*/ 140 w 11701"/>
                  <a:gd name="T9" fmla="*/ 122 h 3999"/>
                  <a:gd name="T10" fmla="*/ 140 w 11701"/>
                  <a:gd name="T11" fmla="*/ 122 h 3999"/>
                  <a:gd name="T12" fmla="*/ 28 w 11701"/>
                  <a:gd name="T13" fmla="*/ 0 h 3999"/>
                  <a:gd name="T14" fmla="*/ 28 w 11701"/>
                  <a:gd name="T15" fmla="*/ 0 h 3999"/>
                  <a:gd name="T16" fmla="*/ 140 w 11701"/>
                  <a:gd name="T17" fmla="*/ 230 h 3999"/>
                  <a:gd name="T18" fmla="*/ 6484 w 11701"/>
                  <a:gd name="T19" fmla="*/ 3894 h 3999"/>
                  <a:gd name="T20" fmla="*/ 6484 w 11701"/>
                  <a:gd name="T21" fmla="*/ 3894 h 3999"/>
                  <a:gd name="T22" fmla="*/ 7185 w 11701"/>
                  <a:gd name="T23" fmla="*/ 3865 h 3999"/>
                  <a:gd name="T24" fmla="*/ 11506 w 11701"/>
                  <a:gd name="T25" fmla="*/ 1371 h 3999"/>
                  <a:gd name="T26" fmla="*/ 11506 w 11701"/>
                  <a:gd name="T27" fmla="*/ 1371 h 3999"/>
                  <a:gd name="T28" fmla="*/ 11667 w 11701"/>
                  <a:gd name="T29" fmla="*/ 1088 h 3999"/>
                  <a:gd name="T30" fmla="*/ 11667 w 11701"/>
                  <a:gd name="T31" fmla="*/ 1088 h 3999"/>
                  <a:gd name="T32" fmla="*/ 11506 w 11701"/>
                  <a:gd name="T33" fmla="*/ 1262 h 3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01" h="3999">
                    <a:moveTo>
                      <a:pt x="11506" y="1262"/>
                    </a:moveTo>
                    <a:lnTo>
                      <a:pt x="7185" y="3756"/>
                    </a:lnTo>
                    <a:lnTo>
                      <a:pt x="7185" y="3756"/>
                    </a:lnTo>
                    <a:cubicBezTo>
                      <a:pt x="6978" y="3876"/>
                      <a:pt x="6664" y="3889"/>
                      <a:pt x="6484" y="3786"/>
                    </a:cubicBezTo>
                    <a:lnTo>
                      <a:pt x="140" y="122"/>
                    </a:lnTo>
                    <a:lnTo>
                      <a:pt x="140" y="122"/>
                    </a:lnTo>
                    <a:cubicBezTo>
                      <a:pt x="81" y="88"/>
                      <a:pt x="44" y="45"/>
                      <a:pt x="28" y="0"/>
                    </a:cubicBezTo>
                    <a:lnTo>
                      <a:pt x="28" y="0"/>
                    </a:lnTo>
                    <a:cubicBezTo>
                      <a:pt x="0" y="84"/>
                      <a:pt x="35" y="170"/>
                      <a:pt x="140" y="230"/>
                    </a:cubicBezTo>
                    <a:lnTo>
                      <a:pt x="6484" y="3894"/>
                    </a:lnTo>
                    <a:lnTo>
                      <a:pt x="6484" y="3894"/>
                    </a:lnTo>
                    <a:cubicBezTo>
                      <a:pt x="6664" y="3998"/>
                      <a:pt x="6978" y="3984"/>
                      <a:pt x="7185" y="3865"/>
                    </a:cubicBezTo>
                    <a:lnTo>
                      <a:pt x="11506" y="1371"/>
                    </a:lnTo>
                    <a:lnTo>
                      <a:pt x="11506" y="1371"/>
                    </a:lnTo>
                    <a:cubicBezTo>
                      <a:pt x="11645" y="1290"/>
                      <a:pt x="11700" y="1182"/>
                      <a:pt x="11667" y="1088"/>
                    </a:cubicBezTo>
                    <a:lnTo>
                      <a:pt x="11667" y="1088"/>
                    </a:lnTo>
                    <a:cubicBezTo>
                      <a:pt x="11647" y="1151"/>
                      <a:pt x="11593" y="1212"/>
                      <a:pt x="11506" y="12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C75A80D3-1F40-7144-B430-2BC2DD02F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3617" y="7010758"/>
                <a:ext cx="5548522" cy="3309108"/>
              </a:xfrm>
              <a:custGeom>
                <a:avLst/>
                <a:gdLst>
                  <a:gd name="connsiteX0" fmla="*/ 4066988 w 5548522"/>
                  <a:gd name="connsiteY0" fmla="*/ 3095890 h 3309108"/>
                  <a:gd name="connsiteX1" fmla="*/ 4090366 w 5548522"/>
                  <a:gd name="connsiteY1" fmla="*/ 3100574 h 3309108"/>
                  <a:gd name="connsiteX2" fmla="*/ 4299624 w 5548522"/>
                  <a:gd name="connsiteY2" fmla="*/ 3221529 h 3309108"/>
                  <a:gd name="connsiteX3" fmla="*/ 4296355 w 5548522"/>
                  <a:gd name="connsiteY3" fmla="*/ 3249796 h 3309108"/>
                  <a:gd name="connsiteX4" fmla="*/ 4205458 w 5548522"/>
                  <a:gd name="connsiteY4" fmla="*/ 3302385 h 3309108"/>
                  <a:gd name="connsiteX5" fmla="*/ 4157067 w 5548522"/>
                  <a:gd name="connsiteY5" fmla="*/ 3304358 h 3309108"/>
                  <a:gd name="connsiteX6" fmla="*/ 3948463 w 5548522"/>
                  <a:gd name="connsiteY6" fmla="*/ 3182745 h 3309108"/>
                  <a:gd name="connsiteX7" fmla="*/ 3951732 w 5548522"/>
                  <a:gd name="connsiteY7" fmla="*/ 3155135 h 3309108"/>
                  <a:gd name="connsiteX8" fmla="*/ 4042629 w 5548522"/>
                  <a:gd name="connsiteY8" fmla="*/ 3102546 h 3309108"/>
                  <a:gd name="connsiteX9" fmla="*/ 4066988 w 5548522"/>
                  <a:gd name="connsiteY9" fmla="*/ 3095890 h 3309108"/>
                  <a:gd name="connsiteX10" fmla="*/ 3775997 w 5548522"/>
                  <a:gd name="connsiteY10" fmla="*/ 2928503 h 3309108"/>
                  <a:gd name="connsiteX11" fmla="*/ 3799457 w 5548522"/>
                  <a:gd name="connsiteY11" fmla="*/ 2932859 h 3309108"/>
                  <a:gd name="connsiteX12" fmla="*/ 4008716 w 5548522"/>
                  <a:gd name="connsiteY12" fmla="*/ 3055129 h 3309108"/>
                  <a:gd name="connsiteX13" fmla="*/ 4005447 w 5548522"/>
                  <a:gd name="connsiteY13" fmla="*/ 3082738 h 3309108"/>
                  <a:gd name="connsiteX14" fmla="*/ 3914550 w 5548522"/>
                  <a:gd name="connsiteY14" fmla="*/ 3135327 h 3309108"/>
                  <a:gd name="connsiteX15" fmla="*/ 3866158 w 5548522"/>
                  <a:gd name="connsiteY15" fmla="*/ 3137300 h 3309108"/>
                  <a:gd name="connsiteX16" fmla="*/ 3656899 w 5548522"/>
                  <a:gd name="connsiteY16" fmla="*/ 3015687 h 3309108"/>
                  <a:gd name="connsiteX17" fmla="*/ 3660168 w 5548522"/>
                  <a:gd name="connsiteY17" fmla="*/ 2988077 h 3309108"/>
                  <a:gd name="connsiteX18" fmla="*/ 3751066 w 5548522"/>
                  <a:gd name="connsiteY18" fmla="*/ 2935488 h 3309108"/>
                  <a:gd name="connsiteX19" fmla="*/ 3775997 w 5548522"/>
                  <a:gd name="connsiteY19" fmla="*/ 2928503 h 3309108"/>
                  <a:gd name="connsiteX20" fmla="*/ 3934412 w 5548522"/>
                  <a:gd name="connsiteY20" fmla="*/ 2836491 h 3309108"/>
                  <a:gd name="connsiteX21" fmla="*/ 3957872 w 5548522"/>
                  <a:gd name="connsiteY21" fmla="*/ 2841324 h 3309108"/>
                  <a:gd name="connsiteX22" fmla="*/ 4167130 w 5548522"/>
                  <a:gd name="connsiteY22" fmla="*/ 2962573 h 3309108"/>
                  <a:gd name="connsiteX23" fmla="*/ 4163207 w 5548522"/>
                  <a:gd name="connsiteY23" fmla="*/ 2990755 h 3309108"/>
                  <a:gd name="connsiteX24" fmla="*/ 4072964 w 5548522"/>
                  <a:gd name="connsiteY24" fmla="*/ 3043187 h 3309108"/>
                  <a:gd name="connsiteX25" fmla="*/ 4024573 w 5548522"/>
                  <a:gd name="connsiteY25" fmla="*/ 3045153 h 3309108"/>
                  <a:gd name="connsiteX26" fmla="*/ 3815315 w 5548522"/>
                  <a:gd name="connsiteY26" fmla="*/ 2923905 h 3309108"/>
                  <a:gd name="connsiteX27" fmla="*/ 3818584 w 5548522"/>
                  <a:gd name="connsiteY27" fmla="*/ 2895722 h 3309108"/>
                  <a:gd name="connsiteX28" fmla="*/ 3909481 w 5548522"/>
                  <a:gd name="connsiteY28" fmla="*/ 2843946 h 3309108"/>
                  <a:gd name="connsiteX29" fmla="*/ 3934412 w 5548522"/>
                  <a:gd name="connsiteY29" fmla="*/ 2836491 h 3309108"/>
                  <a:gd name="connsiteX30" fmla="*/ 3485003 w 5548522"/>
                  <a:gd name="connsiteY30" fmla="*/ 2761447 h 3309108"/>
                  <a:gd name="connsiteX31" fmla="*/ 3507891 w 5548522"/>
                  <a:gd name="connsiteY31" fmla="*/ 2765802 h 3309108"/>
                  <a:gd name="connsiteX32" fmla="*/ 3717803 w 5548522"/>
                  <a:gd name="connsiteY32" fmla="*/ 2887414 h 3309108"/>
                  <a:gd name="connsiteX33" fmla="*/ 3713880 w 5548522"/>
                  <a:gd name="connsiteY33" fmla="*/ 2915681 h 3309108"/>
                  <a:gd name="connsiteX34" fmla="*/ 3623637 w 5548522"/>
                  <a:gd name="connsiteY34" fmla="*/ 2968271 h 3309108"/>
                  <a:gd name="connsiteX35" fmla="*/ 3575246 w 5548522"/>
                  <a:gd name="connsiteY35" fmla="*/ 2970243 h 3309108"/>
                  <a:gd name="connsiteX36" fmla="*/ 3365988 w 5548522"/>
                  <a:gd name="connsiteY36" fmla="*/ 2848630 h 3309108"/>
                  <a:gd name="connsiteX37" fmla="*/ 3369257 w 5548522"/>
                  <a:gd name="connsiteY37" fmla="*/ 2821020 h 3309108"/>
                  <a:gd name="connsiteX38" fmla="*/ 3460154 w 5548522"/>
                  <a:gd name="connsiteY38" fmla="*/ 2768431 h 3309108"/>
                  <a:gd name="connsiteX39" fmla="*/ 3485003 w 5548522"/>
                  <a:gd name="connsiteY39" fmla="*/ 2761447 h 3309108"/>
                  <a:gd name="connsiteX40" fmla="*/ 4107563 w 5548522"/>
                  <a:gd name="connsiteY40" fmla="*/ 2629431 h 3309108"/>
                  <a:gd name="connsiteX41" fmla="*/ 4135984 w 5548522"/>
                  <a:gd name="connsiteY41" fmla="*/ 2635231 h 3309108"/>
                  <a:gd name="connsiteX42" fmla="*/ 4688744 w 5548522"/>
                  <a:gd name="connsiteY42" fmla="*/ 2954162 h 3309108"/>
                  <a:gd name="connsiteX43" fmla="*/ 4684824 w 5548522"/>
                  <a:gd name="connsiteY43" fmla="*/ 2988147 h 3309108"/>
                  <a:gd name="connsiteX44" fmla="*/ 4498610 w 5548522"/>
                  <a:gd name="connsiteY44" fmla="*/ 3095982 h 3309108"/>
                  <a:gd name="connsiteX45" fmla="*/ 4439806 w 5548522"/>
                  <a:gd name="connsiteY45" fmla="*/ 3097943 h 3309108"/>
                  <a:gd name="connsiteX46" fmla="*/ 3887700 w 5548522"/>
                  <a:gd name="connsiteY46" fmla="*/ 2779012 h 3309108"/>
                  <a:gd name="connsiteX47" fmla="*/ 3891620 w 5548522"/>
                  <a:gd name="connsiteY47" fmla="*/ 2745027 h 3309108"/>
                  <a:gd name="connsiteX48" fmla="*/ 4077180 w 5548522"/>
                  <a:gd name="connsiteY48" fmla="*/ 2637845 h 3309108"/>
                  <a:gd name="connsiteX49" fmla="*/ 4107563 w 5548522"/>
                  <a:gd name="connsiteY49" fmla="*/ 2629431 h 3309108"/>
                  <a:gd name="connsiteX50" fmla="*/ 4536411 w 5548522"/>
                  <a:gd name="connsiteY50" fmla="*/ 2551904 h 3309108"/>
                  <a:gd name="connsiteX51" fmla="*/ 4564795 w 5548522"/>
                  <a:gd name="connsiteY51" fmla="*/ 2557452 h 3309108"/>
                  <a:gd name="connsiteX52" fmla="*/ 4973916 w 5548522"/>
                  <a:gd name="connsiteY52" fmla="*/ 2793722 h 3309108"/>
                  <a:gd name="connsiteX53" fmla="*/ 4969348 w 5548522"/>
                  <a:gd name="connsiteY53" fmla="*/ 2827661 h 3309108"/>
                  <a:gd name="connsiteX54" fmla="*/ 4784037 w 5548522"/>
                  <a:gd name="connsiteY54" fmla="*/ 2934701 h 3309108"/>
                  <a:gd name="connsiteX55" fmla="*/ 4725311 w 5548522"/>
                  <a:gd name="connsiteY55" fmla="*/ 2937311 h 3309108"/>
                  <a:gd name="connsiteX56" fmla="*/ 4316191 w 5548522"/>
                  <a:gd name="connsiteY56" fmla="*/ 2701041 h 3309108"/>
                  <a:gd name="connsiteX57" fmla="*/ 4320758 w 5548522"/>
                  <a:gd name="connsiteY57" fmla="*/ 2667102 h 3309108"/>
                  <a:gd name="connsiteX58" fmla="*/ 4506070 w 5548522"/>
                  <a:gd name="connsiteY58" fmla="*/ 2560063 h 3309108"/>
                  <a:gd name="connsiteX59" fmla="*/ 4536411 w 5548522"/>
                  <a:gd name="connsiteY59" fmla="*/ 2551904 h 3309108"/>
                  <a:gd name="connsiteX60" fmla="*/ 3350072 w 5548522"/>
                  <a:gd name="connsiteY60" fmla="*/ 2520224 h 3309108"/>
                  <a:gd name="connsiteX61" fmla="*/ 3378422 w 5548522"/>
                  <a:gd name="connsiteY61" fmla="*/ 2525781 h 3309108"/>
                  <a:gd name="connsiteX62" fmla="*/ 3565466 w 5548522"/>
                  <a:gd name="connsiteY62" fmla="*/ 2634300 h 3309108"/>
                  <a:gd name="connsiteX63" fmla="*/ 3560904 w 5548522"/>
                  <a:gd name="connsiteY63" fmla="*/ 2668294 h 3309108"/>
                  <a:gd name="connsiteX64" fmla="*/ 3340622 w 5548522"/>
                  <a:gd name="connsiteY64" fmla="*/ 2796426 h 3309108"/>
                  <a:gd name="connsiteX65" fmla="*/ 3281967 w 5548522"/>
                  <a:gd name="connsiteY65" fmla="*/ 2799041 h 3309108"/>
                  <a:gd name="connsiteX66" fmla="*/ 3094272 w 5548522"/>
                  <a:gd name="connsiteY66" fmla="*/ 2690521 h 3309108"/>
                  <a:gd name="connsiteX67" fmla="*/ 3098834 w 5548522"/>
                  <a:gd name="connsiteY67" fmla="*/ 2656527 h 3309108"/>
                  <a:gd name="connsiteX68" fmla="*/ 3319767 w 5548522"/>
                  <a:gd name="connsiteY68" fmla="*/ 2528395 h 3309108"/>
                  <a:gd name="connsiteX69" fmla="*/ 3350072 w 5548522"/>
                  <a:gd name="connsiteY69" fmla="*/ 2520224 h 3309108"/>
                  <a:gd name="connsiteX70" fmla="*/ 5040252 w 5548522"/>
                  <a:gd name="connsiteY70" fmla="*/ 2517108 h 3309108"/>
                  <a:gd name="connsiteX71" fmla="*/ 5068519 w 5548522"/>
                  <a:gd name="connsiteY71" fmla="*/ 2522926 h 3309108"/>
                  <a:gd name="connsiteX72" fmla="*/ 5256205 w 5548522"/>
                  <a:gd name="connsiteY72" fmla="*/ 2631750 h 3309108"/>
                  <a:gd name="connsiteX73" fmla="*/ 5251644 w 5548522"/>
                  <a:gd name="connsiteY73" fmla="*/ 2665184 h 3309108"/>
                  <a:gd name="connsiteX74" fmla="*/ 5065912 w 5548522"/>
                  <a:gd name="connsiteY74" fmla="*/ 2773352 h 3309108"/>
                  <a:gd name="connsiteX75" fmla="*/ 5007912 w 5548522"/>
                  <a:gd name="connsiteY75" fmla="*/ 2775319 h 3309108"/>
                  <a:gd name="connsiteX76" fmla="*/ 4820226 w 5548522"/>
                  <a:gd name="connsiteY76" fmla="*/ 2667150 h 3309108"/>
                  <a:gd name="connsiteX77" fmla="*/ 4824788 w 5548522"/>
                  <a:gd name="connsiteY77" fmla="*/ 2633061 h 3309108"/>
                  <a:gd name="connsiteX78" fmla="*/ 5010519 w 5548522"/>
                  <a:gd name="connsiteY78" fmla="*/ 2525549 h 3309108"/>
                  <a:gd name="connsiteX79" fmla="*/ 5040252 w 5548522"/>
                  <a:gd name="connsiteY79" fmla="*/ 2517108 h 3309108"/>
                  <a:gd name="connsiteX80" fmla="*/ 3816369 w 5548522"/>
                  <a:gd name="connsiteY80" fmla="*/ 2462627 h 3309108"/>
                  <a:gd name="connsiteX81" fmla="*/ 3844757 w 5548522"/>
                  <a:gd name="connsiteY81" fmla="*/ 2468199 h 3309108"/>
                  <a:gd name="connsiteX82" fmla="*/ 4032054 w 5548522"/>
                  <a:gd name="connsiteY82" fmla="*/ 2577023 h 3309108"/>
                  <a:gd name="connsiteX83" fmla="*/ 4028138 w 5548522"/>
                  <a:gd name="connsiteY83" fmla="*/ 2611112 h 3309108"/>
                  <a:gd name="connsiteX84" fmla="*/ 3842147 w 5548522"/>
                  <a:gd name="connsiteY84" fmla="*/ 2718625 h 3309108"/>
                  <a:gd name="connsiteX85" fmla="*/ 3784066 w 5548522"/>
                  <a:gd name="connsiteY85" fmla="*/ 2721247 h 3309108"/>
                  <a:gd name="connsiteX86" fmla="*/ 3596117 w 5548522"/>
                  <a:gd name="connsiteY86" fmla="*/ 2612423 h 3309108"/>
                  <a:gd name="connsiteX87" fmla="*/ 3600685 w 5548522"/>
                  <a:gd name="connsiteY87" fmla="*/ 2578334 h 3309108"/>
                  <a:gd name="connsiteX88" fmla="*/ 3786023 w 5548522"/>
                  <a:gd name="connsiteY88" fmla="*/ 2470822 h 3309108"/>
                  <a:gd name="connsiteX89" fmla="*/ 3816369 w 5548522"/>
                  <a:gd name="connsiteY89" fmla="*/ 2462627 h 3309108"/>
                  <a:gd name="connsiteX90" fmla="*/ 4242083 w 5548522"/>
                  <a:gd name="connsiteY90" fmla="*/ 2382054 h 3309108"/>
                  <a:gd name="connsiteX91" fmla="*/ 4271042 w 5548522"/>
                  <a:gd name="connsiteY91" fmla="*/ 2388185 h 3309108"/>
                  <a:gd name="connsiteX92" fmla="*/ 4457686 w 5548522"/>
                  <a:gd name="connsiteY92" fmla="*/ 2496092 h 3309108"/>
                  <a:gd name="connsiteX93" fmla="*/ 4453770 w 5548522"/>
                  <a:gd name="connsiteY93" fmla="*/ 2530753 h 3309108"/>
                  <a:gd name="connsiteX94" fmla="*/ 4267779 w 5548522"/>
                  <a:gd name="connsiteY94" fmla="*/ 2638005 h 3309108"/>
                  <a:gd name="connsiteX95" fmla="*/ 4209045 w 5548522"/>
                  <a:gd name="connsiteY95" fmla="*/ 2640621 h 3309108"/>
                  <a:gd name="connsiteX96" fmla="*/ 4021749 w 5548522"/>
                  <a:gd name="connsiteY96" fmla="*/ 2532060 h 3309108"/>
                  <a:gd name="connsiteX97" fmla="*/ 4026317 w 5548522"/>
                  <a:gd name="connsiteY97" fmla="*/ 2498053 h 3309108"/>
                  <a:gd name="connsiteX98" fmla="*/ 4211656 w 5548522"/>
                  <a:gd name="connsiteY98" fmla="*/ 2390147 h 3309108"/>
                  <a:gd name="connsiteX99" fmla="*/ 4242083 w 5548522"/>
                  <a:gd name="connsiteY99" fmla="*/ 2382054 h 3309108"/>
                  <a:gd name="connsiteX100" fmla="*/ 4749587 w 5548522"/>
                  <a:gd name="connsiteY100" fmla="*/ 2349968 h 3309108"/>
                  <a:gd name="connsiteX101" fmla="*/ 4777975 w 5548522"/>
                  <a:gd name="connsiteY101" fmla="*/ 2355868 h 3309108"/>
                  <a:gd name="connsiteX102" fmla="*/ 4965272 w 5548522"/>
                  <a:gd name="connsiteY102" fmla="*/ 2464036 h 3309108"/>
                  <a:gd name="connsiteX103" fmla="*/ 4961356 w 5548522"/>
                  <a:gd name="connsiteY103" fmla="*/ 2498126 h 3309108"/>
                  <a:gd name="connsiteX104" fmla="*/ 4775365 w 5548522"/>
                  <a:gd name="connsiteY104" fmla="*/ 2606294 h 3309108"/>
                  <a:gd name="connsiteX105" fmla="*/ 4716631 w 5548522"/>
                  <a:gd name="connsiteY105" fmla="*/ 2608261 h 3309108"/>
                  <a:gd name="connsiteX106" fmla="*/ 4529335 w 5548522"/>
                  <a:gd name="connsiteY106" fmla="*/ 2500092 h 3309108"/>
                  <a:gd name="connsiteX107" fmla="*/ 4533250 w 5548522"/>
                  <a:gd name="connsiteY107" fmla="*/ 2466003 h 3309108"/>
                  <a:gd name="connsiteX108" fmla="*/ 4719241 w 5548522"/>
                  <a:gd name="connsiteY108" fmla="*/ 2357835 h 3309108"/>
                  <a:gd name="connsiteX109" fmla="*/ 4749587 w 5548522"/>
                  <a:gd name="connsiteY109" fmla="*/ 2349968 h 3309108"/>
                  <a:gd name="connsiteX110" fmla="*/ 3525376 w 5548522"/>
                  <a:gd name="connsiteY110" fmla="*/ 2292690 h 3309108"/>
                  <a:gd name="connsiteX111" fmla="*/ 3553480 w 5548522"/>
                  <a:gd name="connsiteY111" fmla="*/ 2298262 h 3309108"/>
                  <a:gd name="connsiteX112" fmla="*/ 3741166 w 5548522"/>
                  <a:gd name="connsiteY112" fmla="*/ 2407086 h 3309108"/>
                  <a:gd name="connsiteX113" fmla="*/ 3736605 w 5548522"/>
                  <a:gd name="connsiteY113" fmla="*/ 2441175 h 3309108"/>
                  <a:gd name="connsiteX114" fmla="*/ 3551525 w 5548522"/>
                  <a:gd name="connsiteY114" fmla="*/ 2548688 h 3309108"/>
                  <a:gd name="connsiteX115" fmla="*/ 3492873 w 5548522"/>
                  <a:gd name="connsiteY115" fmla="*/ 2551310 h 3309108"/>
                  <a:gd name="connsiteX116" fmla="*/ 3305839 w 5548522"/>
                  <a:gd name="connsiteY116" fmla="*/ 2442486 h 3309108"/>
                  <a:gd name="connsiteX117" fmla="*/ 3309749 w 5548522"/>
                  <a:gd name="connsiteY117" fmla="*/ 2408397 h 3309108"/>
                  <a:gd name="connsiteX118" fmla="*/ 3494828 w 5548522"/>
                  <a:gd name="connsiteY118" fmla="*/ 2300885 h 3309108"/>
                  <a:gd name="connsiteX119" fmla="*/ 3525376 w 5548522"/>
                  <a:gd name="connsiteY119" fmla="*/ 2292690 h 3309108"/>
                  <a:gd name="connsiteX120" fmla="*/ 2958212 w 5548522"/>
                  <a:gd name="connsiteY120" fmla="*/ 2292670 h 3309108"/>
                  <a:gd name="connsiteX121" fmla="*/ 2986817 w 5548522"/>
                  <a:gd name="connsiteY121" fmla="*/ 2298206 h 3309108"/>
                  <a:gd name="connsiteX122" fmla="*/ 3286072 w 5548522"/>
                  <a:gd name="connsiteY122" fmla="*/ 2471437 h 3309108"/>
                  <a:gd name="connsiteX123" fmla="*/ 3282160 w 5548522"/>
                  <a:gd name="connsiteY123" fmla="*/ 2505301 h 3309108"/>
                  <a:gd name="connsiteX124" fmla="*/ 3061142 w 5548522"/>
                  <a:gd name="connsiteY124" fmla="*/ 2632294 h 3309108"/>
                  <a:gd name="connsiteX125" fmla="*/ 3002464 w 5548522"/>
                  <a:gd name="connsiteY125" fmla="*/ 2634899 h 3309108"/>
                  <a:gd name="connsiteX126" fmla="*/ 2702557 w 5548522"/>
                  <a:gd name="connsiteY126" fmla="*/ 2462319 h 3309108"/>
                  <a:gd name="connsiteX127" fmla="*/ 2707121 w 5548522"/>
                  <a:gd name="connsiteY127" fmla="*/ 2428455 h 3309108"/>
                  <a:gd name="connsiteX128" fmla="*/ 2928139 w 5548522"/>
                  <a:gd name="connsiteY128" fmla="*/ 2300811 h 3309108"/>
                  <a:gd name="connsiteX129" fmla="*/ 2958212 w 5548522"/>
                  <a:gd name="connsiteY129" fmla="*/ 2292670 h 3309108"/>
                  <a:gd name="connsiteX130" fmla="*/ 5164534 w 5548522"/>
                  <a:gd name="connsiteY130" fmla="*/ 2263867 h 3309108"/>
                  <a:gd name="connsiteX131" fmla="*/ 5192945 w 5548522"/>
                  <a:gd name="connsiteY131" fmla="*/ 2269401 h 3309108"/>
                  <a:gd name="connsiteX132" fmla="*/ 5538440 w 5548522"/>
                  <a:gd name="connsiteY132" fmla="*/ 2468626 h 3309108"/>
                  <a:gd name="connsiteX133" fmla="*/ 5533869 w 5548522"/>
                  <a:gd name="connsiteY133" fmla="*/ 2501830 h 3309108"/>
                  <a:gd name="connsiteX134" fmla="*/ 5348385 w 5548522"/>
                  <a:gd name="connsiteY134" fmla="*/ 2609255 h 3309108"/>
                  <a:gd name="connsiteX135" fmla="*/ 5289605 w 5548522"/>
                  <a:gd name="connsiteY135" fmla="*/ 2611208 h 3309108"/>
                  <a:gd name="connsiteX136" fmla="*/ 4944110 w 5548522"/>
                  <a:gd name="connsiteY136" fmla="*/ 2412634 h 3309108"/>
                  <a:gd name="connsiteX137" fmla="*/ 4948681 w 5548522"/>
                  <a:gd name="connsiteY137" fmla="*/ 2378779 h 3309108"/>
                  <a:gd name="connsiteX138" fmla="*/ 5134165 w 5548522"/>
                  <a:gd name="connsiteY138" fmla="*/ 2272005 h 3309108"/>
                  <a:gd name="connsiteX139" fmla="*/ 5164534 w 5548522"/>
                  <a:gd name="connsiteY139" fmla="*/ 2263867 h 3309108"/>
                  <a:gd name="connsiteX140" fmla="*/ 3951744 w 5548522"/>
                  <a:gd name="connsiteY140" fmla="*/ 2214675 h 3309108"/>
                  <a:gd name="connsiteX141" fmla="*/ 3980132 w 5548522"/>
                  <a:gd name="connsiteY141" fmla="*/ 2220493 h 3309108"/>
                  <a:gd name="connsiteX142" fmla="*/ 4167429 w 5548522"/>
                  <a:gd name="connsiteY142" fmla="*/ 2328661 h 3309108"/>
                  <a:gd name="connsiteX143" fmla="*/ 4163513 w 5548522"/>
                  <a:gd name="connsiteY143" fmla="*/ 2363406 h 3309108"/>
                  <a:gd name="connsiteX144" fmla="*/ 3977522 w 5548522"/>
                  <a:gd name="connsiteY144" fmla="*/ 2470919 h 3309108"/>
                  <a:gd name="connsiteX145" fmla="*/ 3918788 w 5548522"/>
                  <a:gd name="connsiteY145" fmla="*/ 2473541 h 3309108"/>
                  <a:gd name="connsiteX146" fmla="*/ 3731492 w 5548522"/>
                  <a:gd name="connsiteY146" fmla="*/ 2364717 h 3309108"/>
                  <a:gd name="connsiteX147" fmla="*/ 3736060 w 5548522"/>
                  <a:gd name="connsiteY147" fmla="*/ 2330628 h 3309108"/>
                  <a:gd name="connsiteX148" fmla="*/ 3921398 w 5548522"/>
                  <a:gd name="connsiteY148" fmla="*/ 2223116 h 3309108"/>
                  <a:gd name="connsiteX149" fmla="*/ 3951744 w 5548522"/>
                  <a:gd name="connsiteY149" fmla="*/ 2214675 h 3309108"/>
                  <a:gd name="connsiteX150" fmla="*/ 4461068 w 5548522"/>
                  <a:gd name="connsiteY150" fmla="*/ 2180433 h 3309108"/>
                  <a:gd name="connsiteX151" fmla="*/ 4489945 w 5548522"/>
                  <a:gd name="connsiteY151" fmla="*/ 2186564 h 3309108"/>
                  <a:gd name="connsiteX152" fmla="*/ 4677242 w 5548522"/>
                  <a:gd name="connsiteY152" fmla="*/ 2294471 h 3309108"/>
                  <a:gd name="connsiteX153" fmla="*/ 4672673 w 5548522"/>
                  <a:gd name="connsiteY153" fmla="*/ 2329132 h 3309108"/>
                  <a:gd name="connsiteX154" fmla="*/ 4486682 w 5548522"/>
                  <a:gd name="connsiteY154" fmla="*/ 2436384 h 3309108"/>
                  <a:gd name="connsiteX155" fmla="*/ 4428601 w 5548522"/>
                  <a:gd name="connsiteY155" fmla="*/ 2439000 h 3309108"/>
                  <a:gd name="connsiteX156" fmla="*/ 4241305 w 5548522"/>
                  <a:gd name="connsiteY156" fmla="*/ 2329785 h 3309108"/>
                  <a:gd name="connsiteX157" fmla="*/ 4245220 w 5548522"/>
                  <a:gd name="connsiteY157" fmla="*/ 2296432 h 3309108"/>
                  <a:gd name="connsiteX158" fmla="*/ 4431211 w 5548522"/>
                  <a:gd name="connsiteY158" fmla="*/ 2188526 h 3309108"/>
                  <a:gd name="connsiteX159" fmla="*/ 4461068 w 5548522"/>
                  <a:gd name="connsiteY159" fmla="*/ 2180433 h 3309108"/>
                  <a:gd name="connsiteX160" fmla="*/ 5287749 w 5548522"/>
                  <a:gd name="connsiteY160" fmla="*/ 2137156 h 3309108"/>
                  <a:gd name="connsiteX161" fmla="*/ 5316122 w 5548522"/>
                  <a:gd name="connsiteY161" fmla="*/ 2142731 h 3309108"/>
                  <a:gd name="connsiteX162" fmla="*/ 5504507 w 5548522"/>
                  <a:gd name="connsiteY162" fmla="*/ 2251611 h 3309108"/>
                  <a:gd name="connsiteX163" fmla="*/ 5499928 w 5548522"/>
                  <a:gd name="connsiteY163" fmla="*/ 2285719 h 3309108"/>
                  <a:gd name="connsiteX164" fmla="*/ 5438442 w 5548522"/>
                  <a:gd name="connsiteY164" fmla="*/ 2321138 h 3309108"/>
                  <a:gd name="connsiteX165" fmla="*/ 5379571 w 5548522"/>
                  <a:gd name="connsiteY165" fmla="*/ 2323761 h 3309108"/>
                  <a:gd name="connsiteX166" fmla="*/ 5191840 w 5548522"/>
                  <a:gd name="connsiteY166" fmla="*/ 2214881 h 3309108"/>
                  <a:gd name="connsiteX167" fmla="*/ 5196418 w 5548522"/>
                  <a:gd name="connsiteY167" fmla="*/ 2180773 h 3309108"/>
                  <a:gd name="connsiteX168" fmla="*/ 5257905 w 5548522"/>
                  <a:gd name="connsiteY168" fmla="*/ 2145354 h 3309108"/>
                  <a:gd name="connsiteX169" fmla="*/ 5287749 w 5548522"/>
                  <a:gd name="connsiteY169" fmla="*/ 2137156 h 3309108"/>
                  <a:gd name="connsiteX170" fmla="*/ 3237430 w 5548522"/>
                  <a:gd name="connsiteY170" fmla="*/ 2125387 h 3309108"/>
                  <a:gd name="connsiteX171" fmla="*/ 3265817 w 5548522"/>
                  <a:gd name="connsiteY171" fmla="*/ 2131205 h 3309108"/>
                  <a:gd name="connsiteX172" fmla="*/ 3453114 w 5548522"/>
                  <a:gd name="connsiteY172" fmla="*/ 2240029 h 3309108"/>
                  <a:gd name="connsiteX173" fmla="*/ 3449198 w 5548522"/>
                  <a:gd name="connsiteY173" fmla="*/ 2274118 h 3309108"/>
                  <a:gd name="connsiteX174" fmla="*/ 3263860 w 5548522"/>
                  <a:gd name="connsiteY174" fmla="*/ 2381631 h 3309108"/>
                  <a:gd name="connsiteX175" fmla="*/ 3205126 w 5548522"/>
                  <a:gd name="connsiteY175" fmla="*/ 2384253 h 3309108"/>
                  <a:gd name="connsiteX176" fmla="*/ 3017829 w 5548522"/>
                  <a:gd name="connsiteY176" fmla="*/ 2275429 h 3309108"/>
                  <a:gd name="connsiteX177" fmla="*/ 3021745 w 5548522"/>
                  <a:gd name="connsiteY177" fmla="*/ 2241340 h 3309108"/>
                  <a:gd name="connsiteX178" fmla="*/ 3207083 w 5548522"/>
                  <a:gd name="connsiteY178" fmla="*/ 2133828 h 3309108"/>
                  <a:gd name="connsiteX179" fmla="*/ 3237430 w 5548522"/>
                  <a:gd name="connsiteY179" fmla="*/ 2125387 h 3309108"/>
                  <a:gd name="connsiteX180" fmla="*/ 4887598 w 5548522"/>
                  <a:gd name="connsiteY180" fmla="*/ 2102665 h 3309108"/>
                  <a:gd name="connsiteX181" fmla="*/ 4916230 w 5548522"/>
                  <a:gd name="connsiteY181" fmla="*/ 2108796 h 3309108"/>
                  <a:gd name="connsiteX182" fmla="*/ 5103527 w 5548522"/>
                  <a:gd name="connsiteY182" fmla="*/ 2216703 h 3309108"/>
                  <a:gd name="connsiteX183" fmla="*/ 5099611 w 5548522"/>
                  <a:gd name="connsiteY183" fmla="*/ 2250710 h 3309108"/>
                  <a:gd name="connsiteX184" fmla="*/ 4913620 w 5548522"/>
                  <a:gd name="connsiteY184" fmla="*/ 2358616 h 3309108"/>
                  <a:gd name="connsiteX185" fmla="*/ 4854886 w 5548522"/>
                  <a:gd name="connsiteY185" fmla="*/ 2360578 h 3309108"/>
                  <a:gd name="connsiteX186" fmla="*/ 4667590 w 5548522"/>
                  <a:gd name="connsiteY186" fmla="*/ 2252671 h 3309108"/>
                  <a:gd name="connsiteX187" fmla="*/ 4672158 w 5548522"/>
                  <a:gd name="connsiteY187" fmla="*/ 2218664 h 3309108"/>
                  <a:gd name="connsiteX188" fmla="*/ 4857496 w 5548522"/>
                  <a:gd name="connsiteY188" fmla="*/ 2110758 h 3309108"/>
                  <a:gd name="connsiteX189" fmla="*/ 4887598 w 5548522"/>
                  <a:gd name="connsiteY189" fmla="*/ 2102665 h 3309108"/>
                  <a:gd name="connsiteX190" fmla="*/ 3663225 w 5548522"/>
                  <a:gd name="connsiteY190" fmla="*/ 2047618 h 3309108"/>
                  <a:gd name="connsiteX191" fmla="*/ 3692102 w 5548522"/>
                  <a:gd name="connsiteY191" fmla="*/ 2053436 h 3309108"/>
                  <a:gd name="connsiteX192" fmla="*/ 3879399 w 5548522"/>
                  <a:gd name="connsiteY192" fmla="*/ 2162260 h 3309108"/>
                  <a:gd name="connsiteX193" fmla="*/ 3875483 w 5548522"/>
                  <a:gd name="connsiteY193" fmla="*/ 2196349 h 3309108"/>
                  <a:gd name="connsiteX194" fmla="*/ 3689492 w 5548522"/>
                  <a:gd name="connsiteY194" fmla="*/ 2303862 h 3309108"/>
                  <a:gd name="connsiteX195" fmla="*/ 3630758 w 5548522"/>
                  <a:gd name="connsiteY195" fmla="*/ 2306484 h 3309108"/>
                  <a:gd name="connsiteX196" fmla="*/ 3442809 w 5548522"/>
                  <a:gd name="connsiteY196" fmla="*/ 2197660 h 3309108"/>
                  <a:gd name="connsiteX197" fmla="*/ 3447377 w 5548522"/>
                  <a:gd name="connsiteY197" fmla="*/ 2163571 h 3309108"/>
                  <a:gd name="connsiteX198" fmla="*/ 3633368 w 5548522"/>
                  <a:gd name="connsiteY198" fmla="*/ 2056059 h 3309108"/>
                  <a:gd name="connsiteX199" fmla="*/ 3663225 w 5548522"/>
                  <a:gd name="connsiteY199" fmla="*/ 2047618 h 3309108"/>
                  <a:gd name="connsiteX200" fmla="*/ 4170648 w 5548522"/>
                  <a:gd name="connsiteY200" fmla="*/ 2013375 h 3309108"/>
                  <a:gd name="connsiteX201" fmla="*/ 4199035 w 5548522"/>
                  <a:gd name="connsiteY201" fmla="*/ 2019506 h 3309108"/>
                  <a:gd name="connsiteX202" fmla="*/ 4386332 w 5548522"/>
                  <a:gd name="connsiteY202" fmla="*/ 2128067 h 3309108"/>
                  <a:gd name="connsiteX203" fmla="*/ 4382416 w 5548522"/>
                  <a:gd name="connsiteY203" fmla="*/ 2162074 h 3309108"/>
                  <a:gd name="connsiteX204" fmla="*/ 4196425 w 5548522"/>
                  <a:gd name="connsiteY204" fmla="*/ 2268672 h 3309108"/>
                  <a:gd name="connsiteX205" fmla="*/ 4137691 w 5548522"/>
                  <a:gd name="connsiteY205" fmla="*/ 2271942 h 3309108"/>
                  <a:gd name="connsiteX206" fmla="*/ 3950395 w 5548522"/>
                  <a:gd name="connsiteY206" fmla="*/ 2162727 h 3309108"/>
                  <a:gd name="connsiteX207" fmla="*/ 3954963 w 5548522"/>
                  <a:gd name="connsiteY207" fmla="*/ 2129374 h 3309108"/>
                  <a:gd name="connsiteX208" fmla="*/ 4140301 w 5548522"/>
                  <a:gd name="connsiteY208" fmla="*/ 2021468 h 3309108"/>
                  <a:gd name="connsiteX209" fmla="*/ 4170648 w 5548522"/>
                  <a:gd name="connsiteY209" fmla="*/ 2013375 h 3309108"/>
                  <a:gd name="connsiteX210" fmla="*/ 4999637 w 5548522"/>
                  <a:gd name="connsiteY210" fmla="*/ 1970088 h 3309108"/>
                  <a:gd name="connsiteX211" fmla="*/ 5028091 w 5548522"/>
                  <a:gd name="connsiteY211" fmla="*/ 1975645 h 3309108"/>
                  <a:gd name="connsiteX212" fmla="*/ 5215822 w 5548522"/>
                  <a:gd name="connsiteY212" fmla="*/ 2084167 h 3309108"/>
                  <a:gd name="connsiteX213" fmla="*/ 5211898 w 5548522"/>
                  <a:gd name="connsiteY213" fmla="*/ 2118162 h 3309108"/>
                  <a:gd name="connsiteX214" fmla="*/ 5150411 w 5548522"/>
                  <a:gd name="connsiteY214" fmla="*/ 2154119 h 3309108"/>
                  <a:gd name="connsiteX215" fmla="*/ 5091540 w 5548522"/>
                  <a:gd name="connsiteY215" fmla="*/ 2156080 h 3309108"/>
                  <a:gd name="connsiteX216" fmla="*/ 4903809 w 5548522"/>
                  <a:gd name="connsiteY216" fmla="*/ 2048211 h 3309108"/>
                  <a:gd name="connsiteX217" fmla="*/ 4907733 w 5548522"/>
                  <a:gd name="connsiteY217" fmla="*/ 2013562 h 3309108"/>
                  <a:gd name="connsiteX218" fmla="*/ 4969220 w 5548522"/>
                  <a:gd name="connsiteY218" fmla="*/ 1978260 h 3309108"/>
                  <a:gd name="connsiteX219" fmla="*/ 4999637 w 5548522"/>
                  <a:gd name="connsiteY219" fmla="*/ 1970088 h 3309108"/>
                  <a:gd name="connsiteX220" fmla="*/ 2946274 w 5548522"/>
                  <a:gd name="connsiteY220" fmla="*/ 1958329 h 3309108"/>
                  <a:gd name="connsiteX221" fmla="*/ 2974906 w 5548522"/>
                  <a:gd name="connsiteY221" fmla="*/ 1964147 h 3309108"/>
                  <a:gd name="connsiteX222" fmla="*/ 3162203 w 5548522"/>
                  <a:gd name="connsiteY222" fmla="*/ 2072971 h 3309108"/>
                  <a:gd name="connsiteX223" fmla="*/ 3157634 w 5548522"/>
                  <a:gd name="connsiteY223" fmla="*/ 2107060 h 3309108"/>
                  <a:gd name="connsiteX224" fmla="*/ 2972296 w 5548522"/>
                  <a:gd name="connsiteY224" fmla="*/ 2214573 h 3309108"/>
                  <a:gd name="connsiteX225" fmla="*/ 2913562 w 5548522"/>
                  <a:gd name="connsiteY225" fmla="*/ 2216540 h 3309108"/>
                  <a:gd name="connsiteX226" fmla="*/ 2726266 w 5548522"/>
                  <a:gd name="connsiteY226" fmla="*/ 2108371 h 3309108"/>
                  <a:gd name="connsiteX227" fmla="*/ 2730834 w 5548522"/>
                  <a:gd name="connsiteY227" fmla="*/ 2074282 h 3309108"/>
                  <a:gd name="connsiteX228" fmla="*/ 2916172 w 5548522"/>
                  <a:gd name="connsiteY228" fmla="*/ 1966770 h 3309108"/>
                  <a:gd name="connsiteX229" fmla="*/ 2946274 w 5548522"/>
                  <a:gd name="connsiteY229" fmla="*/ 1958329 h 3309108"/>
                  <a:gd name="connsiteX230" fmla="*/ 4596933 w 5548522"/>
                  <a:gd name="connsiteY230" fmla="*/ 1935608 h 3309108"/>
                  <a:gd name="connsiteX231" fmla="*/ 4625320 w 5548522"/>
                  <a:gd name="connsiteY231" fmla="*/ 1941739 h 3309108"/>
                  <a:gd name="connsiteX232" fmla="*/ 4812617 w 5548522"/>
                  <a:gd name="connsiteY232" fmla="*/ 2049646 h 3309108"/>
                  <a:gd name="connsiteX233" fmla="*/ 4808701 w 5548522"/>
                  <a:gd name="connsiteY233" fmla="*/ 2083653 h 3309108"/>
                  <a:gd name="connsiteX234" fmla="*/ 4623363 w 5548522"/>
                  <a:gd name="connsiteY234" fmla="*/ 2190905 h 3309108"/>
                  <a:gd name="connsiteX235" fmla="*/ 4564629 w 5548522"/>
                  <a:gd name="connsiteY235" fmla="*/ 2193521 h 3309108"/>
                  <a:gd name="connsiteX236" fmla="*/ 4377332 w 5548522"/>
                  <a:gd name="connsiteY236" fmla="*/ 2084961 h 3309108"/>
                  <a:gd name="connsiteX237" fmla="*/ 4381248 w 5548522"/>
                  <a:gd name="connsiteY237" fmla="*/ 2051607 h 3309108"/>
                  <a:gd name="connsiteX238" fmla="*/ 4566586 w 5548522"/>
                  <a:gd name="connsiteY238" fmla="*/ 1943701 h 3309108"/>
                  <a:gd name="connsiteX239" fmla="*/ 4596933 w 5548522"/>
                  <a:gd name="connsiteY239" fmla="*/ 1935608 h 3309108"/>
                  <a:gd name="connsiteX240" fmla="*/ 3372475 w 5548522"/>
                  <a:gd name="connsiteY240" fmla="*/ 1880560 h 3309108"/>
                  <a:gd name="connsiteX241" fmla="*/ 3400823 w 5548522"/>
                  <a:gd name="connsiteY241" fmla="*/ 1886378 h 3309108"/>
                  <a:gd name="connsiteX242" fmla="*/ 3588509 w 5548522"/>
                  <a:gd name="connsiteY242" fmla="*/ 1995202 h 3309108"/>
                  <a:gd name="connsiteX243" fmla="*/ 3583948 w 5548522"/>
                  <a:gd name="connsiteY243" fmla="*/ 2029291 h 3309108"/>
                  <a:gd name="connsiteX244" fmla="*/ 3398216 w 5548522"/>
                  <a:gd name="connsiteY244" fmla="*/ 2136804 h 3309108"/>
                  <a:gd name="connsiteX245" fmla="*/ 3339564 w 5548522"/>
                  <a:gd name="connsiteY245" fmla="*/ 2138771 h 3309108"/>
                  <a:gd name="connsiteX246" fmla="*/ 3152530 w 5548522"/>
                  <a:gd name="connsiteY246" fmla="*/ 2030602 h 3309108"/>
                  <a:gd name="connsiteX247" fmla="*/ 3157092 w 5548522"/>
                  <a:gd name="connsiteY247" fmla="*/ 1996513 h 3309108"/>
                  <a:gd name="connsiteX248" fmla="*/ 3342171 w 5548522"/>
                  <a:gd name="connsiteY248" fmla="*/ 1889001 h 3309108"/>
                  <a:gd name="connsiteX249" fmla="*/ 3372475 w 5548522"/>
                  <a:gd name="connsiteY249" fmla="*/ 1880560 h 3309108"/>
                  <a:gd name="connsiteX250" fmla="*/ 3879492 w 5548522"/>
                  <a:gd name="connsiteY250" fmla="*/ 1846318 h 3309108"/>
                  <a:gd name="connsiteX251" fmla="*/ 3908124 w 5548522"/>
                  <a:gd name="connsiteY251" fmla="*/ 1852449 h 3309108"/>
                  <a:gd name="connsiteX252" fmla="*/ 4095421 w 5548522"/>
                  <a:gd name="connsiteY252" fmla="*/ 1960356 h 3309108"/>
                  <a:gd name="connsiteX253" fmla="*/ 4091505 w 5548522"/>
                  <a:gd name="connsiteY253" fmla="*/ 1995017 h 3309108"/>
                  <a:gd name="connsiteX254" fmla="*/ 3905514 w 5548522"/>
                  <a:gd name="connsiteY254" fmla="*/ 2102269 h 3309108"/>
                  <a:gd name="connsiteX255" fmla="*/ 3846780 w 5548522"/>
                  <a:gd name="connsiteY255" fmla="*/ 2104231 h 3309108"/>
                  <a:gd name="connsiteX256" fmla="*/ 3659484 w 5548522"/>
                  <a:gd name="connsiteY256" fmla="*/ 1996324 h 3309108"/>
                  <a:gd name="connsiteX257" fmla="*/ 3663399 w 5548522"/>
                  <a:gd name="connsiteY257" fmla="*/ 1962317 h 3309108"/>
                  <a:gd name="connsiteX258" fmla="*/ 3849390 w 5548522"/>
                  <a:gd name="connsiteY258" fmla="*/ 1854411 h 3309108"/>
                  <a:gd name="connsiteX259" fmla="*/ 3879492 w 5548522"/>
                  <a:gd name="connsiteY259" fmla="*/ 1846318 h 3309108"/>
                  <a:gd name="connsiteX260" fmla="*/ 4714242 w 5548522"/>
                  <a:gd name="connsiteY260" fmla="*/ 1803113 h 3309108"/>
                  <a:gd name="connsiteX261" fmla="*/ 4742941 w 5548522"/>
                  <a:gd name="connsiteY261" fmla="*/ 1809241 h 3309108"/>
                  <a:gd name="connsiteX262" fmla="*/ 4930671 w 5548522"/>
                  <a:gd name="connsiteY262" fmla="*/ 1917764 h 3309108"/>
                  <a:gd name="connsiteX263" fmla="*/ 4926747 w 5548522"/>
                  <a:gd name="connsiteY263" fmla="*/ 1951105 h 3309108"/>
                  <a:gd name="connsiteX264" fmla="*/ 4864606 w 5548522"/>
                  <a:gd name="connsiteY264" fmla="*/ 1987061 h 3309108"/>
                  <a:gd name="connsiteX265" fmla="*/ 4806390 w 5548522"/>
                  <a:gd name="connsiteY265" fmla="*/ 1989023 h 3309108"/>
                  <a:gd name="connsiteX266" fmla="*/ 4618660 w 5548522"/>
                  <a:gd name="connsiteY266" fmla="*/ 1881154 h 3309108"/>
                  <a:gd name="connsiteX267" fmla="*/ 4622584 w 5548522"/>
                  <a:gd name="connsiteY267" fmla="*/ 1846505 h 3309108"/>
                  <a:gd name="connsiteX268" fmla="*/ 4684071 w 5548522"/>
                  <a:gd name="connsiteY268" fmla="*/ 1811203 h 3309108"/>
                  <a:gd name="connsiteX269" fmla="*/ 4714242 w 5548522"/>
                  <a:gd name="connsiteY269" fmla="*/ 1803113 h 3309108"/>
                  <a:gd name="connsiteX270" fmla="*/ 2658164 w 5548522"/>
                  <a:gd name="connsiteY270" fmla="*/ 1791272 h 3309108"/>
                  <a:gd name="connsiteX271" fmla="*/ 2686592 w 5548522"/>
                  <a:gd name="connsiteY271" fmla="*/ 1797090 h 3309108"/>
                  <a:gd name="connsiteX272" fmla="*/ 2874151 w 5548522"/>
                  <a:gd name="connsiteY272" fmla="*/ 1905914 h 3309108"/>
                  <a:gd name="connsiteX273" fmla="*/ 2870230 w 5548522"/>
                  <a:gd name="connsiteY273" fmla="*/ 1940003 h 3309108"/>
                  <a:gd name="connsiteX274" fmla="*/ 2684632 w 5548522"/>
                  <a:gd name="connsiteY274" fmla="*/ 2047516 h 3309108"/>
                  <a:gd name="connsiteX275" fmla="*/ 2625815 w 5548522"/>
                  <a:gd name="connsiteY275" fmla="*/ 2050138 h 3309108"/>
                  <a:gd name="connsiteX276" fmla="*/ 2438257 w 5548522"/>
                  <a:gd name="connsiteY276" fmla="*/ 1941314 h 3309108"/>
                  <a:gd name="connsiteX277" fmla="*/ 2442178 w 5548522"/>
                  <a:gd name="connsiteY277" fmla="*/ 1907225 h 3309108"/>
                  <a:gd name="connsiteX278" fmla="*/ 2627776 w 5548522"/>
                  <a:gd name="connsiteY278" fmla="*/ 1799713 h 3309108"/>
                  <a:gd name="connsiteX279" fmla="*/ 2658164 w 5548522"/>
                  <a:gd name="connsiteY279" fmla="*/ 1791272 h 3309108"/>
                  <a:gd name="connsiteX280" fmla="*/ 4308658 w 5548522"/>
                  <a:gd name="connsiteY280" fmla="*/ 1768550 h 3309108"/>
                  <a:gd name="connsiteX281" fmla="*/ 4337290 w 5548522"/>
                  <a:gd name="connsiteY281" fmla="*/ 1774681 h 3309108"/>
                  <a:gd name="connsiteX282" fmla="*/ 4524587 w 5548522"/>
                  <a:gd name="connsiteY282" fmla="*/ 1882588 h 3309108"/>
                  <a:gd name="connsiteX283" fmla="*/ 4520671 w 5548522"/>
                  <a:gd name="connsiteY283" fmla="*/ 1916595 h 3309108"/>
                  <a:gd name="connsiteX284" fmla="*/ 4334680 w 5548522"/>
                  <a:gd name="connsiteY284" fmla="*/ 2024501 h 3309108"/>
                  <a:gd name="connsiteX285" fmla="*/ 4275946 w 5548522"/>
                  <a:gd name="connsiteY285" fmla="*/ 2026463 h 3309108"/>
                  <a:gd name="connsiteX286" fmla="*/ 4088650 w 5548522"/>
                  <a:gd name="connsiteY286" fmla="*/ 1917903 h 3309108"/>
                  <a:gd name="connsiteX287" fmla="*/ 4093218 w 5548522"/>
                  <a:gd name="connsiteY287" fmla="*/ 1884549 h 3309108"/>
                  <a:gd name="connsiteX288" fmla="*/ 4278556 w 5548522"/>
                  <a:gd name="connsiteY288" fmla="*/ 1776643 h 3309108"/>
                  <a:gd name="connsiteX289" fmla="*/ 4308658 w 5548522"/>
                  <a:gd name="connsiteY289" fmla="*/ 1768550 h 3309108"/>
                  <a:gd name="connsiteX290" fmla="*/ 3084284 w 5548522"/>
                  <a:gd name="connsiteY290" fmla="*/ 1713750 h 3309108"/>
                  <a:gd name="connsiteX291" fmla="*/ 3113161 w 5548522"/>
                  <a:gd name="connsiteY291" fmla="*/ 1719322 h 3309108"/>
                  <a:gd name="connsiteX292" fmla="*/ 3300458 w 5548522"/>
                  <a:gd name="connsiteY292" fmla="*/ 1828146 h 3309108"/>
                  <a:gd name="connsiteX293" fmla="*/ 3296542 w 5548522"/>
                  <a:gd name="connsiteY293" fmla="*/ 1861580 h 3309108"/>
                  <a:gd name="connsiteX294" fmla="*/ 3110551 w 5548522"/>
                  <a:gd name="connsiteY294" fmla="*/ 1969748 h 3309108"/>
                  <a:gd name="connsiteX295" fmla="*/ 3051817 w 5548522"/>
                  <a:gd name="connsiteY295" fmla="*/ 1971715 h 3309108"/>
                  <a:gd name="connsiteX296" fmla="*/ 2864521 w 5548522"/>
                  <a:gd name="connsiteY296" fmla="*/ 1863546 h 3309108"/>
                  <a:gd name="connsiteX297" fmla="*/ 2868436 w 5548522"/>
                  <a:gd name="connsiteY297" fmla="*/ 1829457 h 3309108"/>
                  <a:gd name="connsiteX298" fmla="*/ 3054427 w 5548522"/>
                  <a:gd name="connsiteY298" fmla="*/ 1721945 h 3309108"/>
                  <a:gd name="connsiteX299" fmla="*/ 3084284 w 5548522"/>
                  <a:gd name="connsiteY299" fmla="*/ 1713750 h 3309108"/>
                  <a:gd name="connsiteX300" fmla="*/ 3591622 w 5548522"/>
                  <a:gd name="connsiteY300" fmla="*/ 1681820 h 3309108"/>
                  <a:gd name="connsiteX301" fmla="*/ 3619726 w 5548522"/>
                  <a:gd name="connsiteY301" fmla="*/ 1687638 h 3309108"/>
                  <a:gd name="connsiteX302" fmla="*/ 3806761 w 5548522"/>
                  <a:gd name="connsiteY302" fmla="*/ 1796462 h 3309108"/>
                  <a:gd name="connsiteX303" fmla="*/ 3802851 w 5548522"/>
                  <a:gd name="connsiteY303" fmla="*/ 1829896 h 3309108"/>
                  <a:gd name="connsiteX304" fmla="*/ 3617119 w 5548522"/>
                  <a:gd name="connsiteY304" fmla="*/ 1938064 h 3309108"/>
                  <a:gd name="connsiteX305" fmla="*/ 3558467 w 5548522"/>
                  <a:gd name="connsiteY305" fmla="*/ 1940686 h 3309108"/>
                  <a:gd name="connsiteX306" fmla="*/ 3371433 w 5548522"/>
                  <a:gd name="connsiteY306" fmla="*/ 1831862 h 3309108"/>
                  <a:gd name="connsiteX307" fmla="*/ 3375995 w 5548522"/>
                  <a:gd name="connsiteY307" fmla="*/ 1797773 h 3309108"/>
                  <a:gd name="connsiteX308" fmla="*/ 3561074 w 5548522"/>
                  <a:gd name="connsiteY308" fmla="*/ 1690261 h 3309108"/>
                  <a:gd name="connsiteX309" fmla="*/ 3591622 w 5548522"/>
                  <a:gd name="connsiteY309" fmla="*/ 1681820 h 3309108"/>
                  <a:gd name="connsiteX310" fmla="*/ 4426571 w 5548522"/>
                  <a:gd name="connsiteY310" fmla="*/ 1638616 h 3309108"/>
                  <a:gd name="connsiteX311" fmla="*/ 4454645 w 5548522"/>
                  <a:gd name="connsiteY311" fmla="*/ 1644437 h 3309108"/>
                  <a:gd name="connsiteX312" fmla="*/ 4642670 w 5548522"/>
                  <a:gd name="connsiteY312" fmla="*/ 1753319 h 3309108"/>
                  <a:gd name="connsiteX313" fmla="*/ 4638100 w 5548522"/>
                  <a:gd name="connsiteY313" fmla="*/ 1786770 h 3309108"/>
                  <a:gd name="connsiteX314" fmla="*/ 4576731 w 5548522"/>
                  <a:gd name="connsiteY314" fmla="*/ 1822846 h 3309108"/>
                  <a:gd name="connsiteX315" fmla="*/ 4517973 w 5548522"/>
                  <a:gd name="connsiteY315" fmla="*/ 1825469 h 3309108"/>
                  <a:gd name="connsiteX316" fmla="*/ 4330600 w 5548522"/>
                  <a:gd name="connsiteY316" fmla="*/ 1716587 h 3309108"/>
                  <a:gd name="connsiteX317" fmla="*/ 4335170 w 5548522"/>
                  <a:gd name="connsiteY317" fmla="*/ 1682480 h 3309108"/>
                  <a:gd name="connsiteX318" fmla="*/ 4396539 w 5548522"/>
                  <a:gd name="connsiteY318" fmla="*/ 1647061 h 3309108"/>
                  <a:gd name="connsiteX319" fmla="*/ 4426571 w 5548522"/>
                  <a:gd name="connsiteY319" fmla="*/ 1638616 h 3309108"/>
                  <a:gd name="connsiteX320" fmla="*/ 2367578 w 5548522"/>
                  <a:gd name="connsiteY320" fmla="*/ 1624617 h 3309108"/>
                  <a:gd name="connsiteX321" fmla="*/ 2395966 w 5548522"/>
                  <a:gd name="connsiteY321" fmla="*/ 1630666 h 3309108"/>
                  <a:gd name="connsiteX322" fmla="*/ 2583263 w 5548522"/>
                  <a:gd name="connsiteY322" fmla="*/ 1739227 h 3309108"/>
                  <a:gd name="connsiteX323" fmla="*/ 2579347 w 5548522"/>
                  <a:gd name="connsiteY323" fmla="*/ 1773234 h 3309108"/>
                  <a:gd name="connsiteX324" fmla="*/ 2393356 w 5548522"/>
                  <a:gd name="connsiteY324" fmla="*/ 1880486 h 3309108"/>
                  <a:gd name="connsiteX325" fmla="*/ 2335275 w 5548522"/>
                  <a:gd name="connsiteY325" fmla="*/ 1883102 h 3309108"/>
                  <a:gd name="connsiteX326" fmla="*/ 2147326 w 5548522"/>
                  <a:gd name="connsiteY326" fmla="*/ 1774541 h 3309108"/>
                  <a:gd name="connsiteX327" fmla="*/ 2151894 w 5548522"/>
                  <a:gd name="connsiteY327" fmla="*/ 1740534 h 3309108"/>
                  <a:gd name="connsiteX328" fmla="*/ 2337232 w 5548522"/>
                  <a:gd name="connsiteY328" fmla="*/ 1633282 h 3309108"/>
                  <a:gd name="connsiteX329" fmla="*/ 2367578 w 5548522"/>
                  <a:gd name="connsiteY329" fmla="*/ 1624617 h 3309108"/>
                  <a:gd name="connsiteX330" fmla="*/ 4018072 w 5548522"/>
                  <a:gd name="connsiteY330" fmla="*/ 1601500 h 3309108"/>
                  <a:gd name="connsiteX331" fmla="*/ 4046378 w 5548522"/>
                  <a:gd name="connsiteY331" fmla="*/ 1607646 h 3309108"/>
                  <a:gd name="connsiteX332" fmla="*/ 4234327 w 5548522"/>
                  <a:gd name="connsiteY332" fmla="*/ 1715814 h 3309108"/>
                  <a:gd name="connsiteX333" fmla="*/ 4229759 w 5548522"/>
                  <a:gd name="connsiteY333" fmla="*/ 1750559 h 3309108"/>
                  <a:gd name="connsiteX334" fmla="*/ 4044421 w 5548522"/>
                  <a:gd name="connsiteY334" fmla="*/ 1858071 h 3309108"/>
                  <a:gd name="connsiteX335" fmla="*/ 3985687 w 5548522"/>
                  <a:gd name="connsiteY335" fmla="*/ 1860694 h 3309108"/>
                  <a:gd name="connsiteX336" fmla="*/ 3798390 w 5548522"/>
                  <a:gd name="connsiteY336" fmla="*/ 1751214 h 3309108"/>
                  <a:gd name="connsiteX337" fmla="*/ 3802306 w 5548522"/>
                  <a:gd name="connsiteY337" fmla="*/ 1717781 h 3309108"/>
                  <a:gd name="connsiteX338" fmla="*/ 3988297 w 5548522"/>
                  <a:gd name="connsiteY338" fmla="*/ 1609613 h 3309108"/>
                  <a:gd name="connsiteX339" fmla="*/ 4018072 w 5548522"/>
                  <a:gd name="connsiteY339" fmla="*/ 1601500 h 3309108"/>
                  <a:gd name="connsiteX340" fmla="*/ 2793616 w 5548522"/>
                  <a:gd name="connsiteY340" fmla="*/ 1546848 h 3309108"/>
                  <a:gd name="connsiteX341" fmla="*/ 2821883 w 5548522"/>
                  <a:gd name="connsiteY341" fmla="*/ 1552897 h 3309108"/>
                  <a:gd name="connsiteX342" fmla="*/ 3009569 w 5548522"/>
                  <a:gd name="connsiteY342" fmla="*/ 1661458 h 3309108"/>
                  <a:gd name="connsiteX343" fmla="*/ 3005008 w 5548522"/>
                  <a:gd name="connsiteY343" fmla="*/ 1694811 h 3309108"/>
                  <a:gd name="connsiteX344" fmla="*/ 2819276 w 5548522"/>
                  <a:gd name="connsiteY344" fmla="*/ 1802717 h 3309108"/>
                  <a:gd name="connsiteX345" fmla="*/ 2760624 w 5548522"/>
                  <a:gd name="connsiteY345" fmla="*/ 1804679 h 3309108"/>
                  <a:gd name="connsiteX346" fmla="*/ 2573590 w 5548522"/>
                  <a:gd name="connsiteY346" fmla="*/ 1696772 h 3309108"/>
                  <a:gd name="connsiteX347" fmla="*/ 2578152 w 5548522"/>
                  <a:gd name="connsiteY347" fmla="*/ 1662765 h 3309108"/>
                  <a:gd name="connsiteX348" fmla="*/ 2763883 w 5548522"/>
                  <a:gd name="connsiteY348" fmla="*/ 1555513 h 3309108"/>
                  <a:gd name="connsiteX349" fmla="*/ 2793616 w 5548522"/>
                  <a:gd name="connsiteY349" fmla="*/ 1546848 h 3309108"/>
                  <a:gd name="connsiteX350" fmla="*/ 3300797 w 5548522"/>
                  <a:gd name="connsiteY350" fmla="*/ 1511882 h 3309108"/>
                  <a:gd name="connsiteX351" fmla="*/ 3329184 w 5548522"/>
                  <a:gd name="connsiteY351" fmla="*/ 1517700 h 3309108"/>
                  <a:gd name="connsiteX352" fmla="*/ 3516481 w 5548522"/>
                  <a:gd name="connsiteY352" fmla="*/ 1626524 h 3309108"/>
                  <a:gd name="connsiteX353" fmla="*/ 3512565 w 5548522"/>
                  <a:gd name="connsiteY353" fmla="*/ 1659958 h 3309108"/>
                  <a:gd name="connsiteX354" fmla="*/ 3326574 w 5548522"/>
                  <a:gd name="connsiteY354" fmla="*/ 1768126 h 3309108"/>
                  <a:gd name="connsiteX355" fmla="*/ 3267840 w 5548522"/>
                  <a:gd name="connsiteY355" fmla="*/ 1770748 h 3309108"/>
                  <a:gd name="connsiteX356" fmla="*/ 3080544 w 5548522"/>
                  <a:gd name="connsiteY356" fmla="*/ 1661924 h 3309108"/>
                  <a:gd name="connsiteX357" fmla="*/ 3084459 w 5548522"/>
                  <a:gd name="connsiteY357" fmla="*/ 1627180 h 3309108"/>
                  <a:gd name="connsiteX358" fmla="*/ 3270450 w 5548522"/>
                  <a:gd name="connsiteY358" fmla="*/ 1520323 h 3309108"/>
                  <a:gd name="connsiteX359" fmla="*/ 3300797 w 5548522"/>
                  <a:gd name="connsiteY359" fmla="*/ 1511882 h 3309108"/>
                  <a:gd name="connsiteX360" fmla="*/ 1553275 w 5548522"/>
                  <a:gd name="connsiteY360" fmla="*/ 1483386 h 3309108"/>
                  <a:gd name="connsiteX361" fmla="*/ 1581163 w 5548522"/>
                  <a:gd name="connsiteY361" fmla="*/ 1489338 h 3309108"/>
                  <a:gd name="connsiteX362" fmla="*/ 1581720 w 5548522"/>
                  <a:gd name="connsiteY362" fmla="*/ 1489016 h 3309108"/>
                  <a:gd name="connsiteX363" fmla="*/ 1746497 w 5548522"/>
                  <a:gd name="connsiteY363" fmla="*/ 1584274 h 3309108"/>
                  <a:gd name="connsiteX364" fmla="*/ 1880483 w 5548522"/>
                  <a:gd name="connsiteY364" fmla="*/ 1661420 h 3309108"/>
                  <a:gd name="connsiteX365" fmla="*/ 1880764 w 5548522"/>
                  <a:gd name="connsiteY365" fmla="*/ 1661894 h 3309108"/>
                  <a:gd name="connsiteX366" fmla="*/ 2884379 w 5548522"/>
                  <a:gd name="connsiteY366" fmla="*/ 2242085 h 3309108"/>
                  <a:gd name="connsiteX367" fmla="*/ 2884379 w 5548522"/>
                  <a:gd name="connsiteY367" fmla="*/ 2276048 h 3309108"/>
                  <a:gd name="connsiteX368" fmla="*/ 2659107 w 5548522"/>
                  <a:gd name="connsiteY368" fmla="*/ 2406023 h 3309108"/>
                  <a:gd name="connsiteX369" fmla="*/ 2600340 w 5548522"/>
                  <a:gd name="connsiteY369" fmla="*/ 2406023 h 3309108"/>
                  <a:gd name="connsiteX370" fmla="*/ 1297028 w 5548522"/>
                  <a:gd name="connsiteY370" fmla="*/ 1653607 h 3309108"/>
                  <a:gd name="connsiteX371" fmla="*/ 1297889 w 5548522"/>
                  <a:gd name="connsiteY371" fmla="*/ 1653109 h 3309108"/>
                  <a:gd name="connsiteX372" fmla="*/ 1297620 w 5548522"/>
                  <a:gd name="connsiteY372" fmla="*/ 1652954 h 3309108"/>
                  <a:gd name="connsiteX373" fmla="*/ 1302184 w 5548522"/>
                  <a:gd name="connsiteY373" fmla="*/ 1619089 h 3309108"/>
                  <a:gd name="connsiteX374" fmla="*/ 1523202 w 5548522"/>
                  <a:gd name="connsiteY374" fmla="*/ 1491445 h 3309108"/>
                  <a:gd name="connsiteX375" fmla="*/ 1553275 w 5548522"/>
                  <a:gd name="connsiteY375" fmla="*/ 1483386 h 3309108"/>
                  <a:gd name="connsiteX376" fmla="*/ 2079061 w 5548522"/>
                  <a:gd name="connsiteY376" fmla="*/ 1457157 h 3309108"/>
                  <a:gd name="connsiteX377" fmla="*/ 2106999 w 5548522"/>
                  <a:gd name="connsiteY377" fmla="*/ 1462975 h 3309108"/>
                  <a:gd name="connsiteX378" fmla="*/ 2295211 w 5548522"/>
                  <a:gd name="connsiteY378" fmla="*/ 1571799 h 3309108"/>
                  <a:gd name="connsiteX379" fmla="*/ 2290636 w 5548522"/>
                  <a:gd name="connsiteY379" fmla="*/ 1605888 h 3309108"/>
                  <a:gd name="connsiteX380" fmla="*/ 2105038 w 5548522"/>
                  <a:gd name="connsiteY380" fmla="*/ 1713401 h 3309108"/>
                  <a:gd name="connsiteX381" fmla="*/ 2046222 w 5548522"/>
                  <a:gd name="connsiteY381" fmla="*/ 1716023 h 3309108"/>
                  <a:gd name="connsiteX382" fmla="*/ 1859317 w 5548522"/>
                  <a:gd name="connsiteY382" fmla="*/ 1607199 h 3309108"/>
                  <a:gd name="connsiteX383" fmla="*/ 1863238 w 5548522"/>
                  <a:gd name="connsiteY383" fmla="*/ 1573110 h 3309108"/>
                  <a:gd name="connsiteX384" fmla="*/ 2048182 w 5548522"/>
                  <a:gd name="connsiteY384" fmla="*/ 1465598 h 3309108"/>
                  <a:gd name="connsiteX385" fmla="*/ 2079061 w 5548522"/>
                  <a:gd name="connsiteY385" fmla="*/ 1457157 h 3309108"/>
                  <a:gd name="connsiteX386" fmla="*/ 3727082 w 5548522"/>
                  <a:gd name="connsiteY386" fmla="*/ 1434442 h 3309108"/>
                  <a:gd name="connsiteX387" fmla="*/ 3755469 w 5548522"/>
                  <a:gd name="connsiteY387" fmla="*/ 1440588 h 3309108"/>
                  <a:gd name="connsiteX388" fmla="*/ 3942766 w 5548522"/>
                  <a:gd name="connsiteY388" fmla="*/ 1548756 h 3309108"/>
                  <a:gd name="connsiteX389" fmla="*/ 3938850 w 5548522"/>
                  <a:gd name="connsiteY389" fmla="*/ 1582845 h 3309108"/>
                  <a:gd name="connsiteX390" fmla="*/ 3752859 w 5548522"/>
                  <a:gd name="connsiteY390" fmla="*/ 1690358 h 3309108"/>
                  <a:gd name="connsiteX391" fmla="*/ 3694778 w 5548522"/>
                  <a:gd name="connsiteY391" fmla="*/ 1693636 h 3309108"/>
                  <a:gd name="connsiteX392" fmla="*/ 3506829 w 5548522"/>
                  <a:gd name="connsiteY392" fmla="*/ 1584156 h 3309108"/>
                  <a:gd name="connsiteX393" fmla="*/ 3511397 w 5548522"/>
                  <a:gd name="connsiteY393" fmla="*/ 1550067 h 3309108"/>
                  <a:gd name="connsiteX394" fmla="*/ 3696735 w 5548522"/>
                  <a:gd name="connsiteY394" fmla="*/ 1442555 h 3309108"/>
                  <a:gd name="connsiteX395" fmla="*/ 3727082 w 5548522"/>
                  <a:gd name="connsiteY395" fmla="*/ 1434442 h 3309108"/>
                  <a:gd name="connsiteX396" fmla="*/ 2505833 w 5548522"/>
                  <a:gd name="connsiteY396" fmla="*/ 1379791 h 3309108"/>
                  <a:gd name="connsiteX397" fmla="*/ 2534220 w 5548522"/>
                  <a:gd name="connsiteY397" fmla="*/ 1385840 h 3309108"/>
                  <a:gd name="connsiteX398" fmla="*/ 2721517 w 5548522"/>
                  <a:gd name="connsiteY398" fmla="*/ 1494401 h 3309108"/>
                  <a:gd name="connsiteX399" fmla="*/ 2717601 w 5548522"/>
                  <a:gd name="connsiteY399" fmla="*/ 1527754 h 3309108"/>
                  <a:gd name="connsiteX400" fmla="*/ 2531610 w 5548522"/>
                  <a:gd name="connsiteY400" fmla="*/ 1635660 h 3309108"/>
                  <a:gd name="connsiteX401" fmla="*/ 2472876 w 5548522"/>
                  <a:gd name="connsiteY401" fmla="*/ 1637622 h 3309108"/>
                  <a:gd name="connsiteX402" fmla="*/ 2285580 w 5548522"/>
                  <a:gd name="connsiteY402" fmla="*/ 1529715 h 3309108"/>
                  <a:gd name="connsiteX403" fmla="*/ 2289495 w 5548522"/>
                  <a:gd name="connsiteY403" fmla="*/ 1495708 h 3309108"/>
                  <a:gd name="connsiteX404" fmla="*/ 2475486 w 5548522"/>
                  <a:gd name="connsiteY404" fmla="*/ 1388456 h 3309108"/>
                  <a:gd name="connsiteX405" fmla="*/ 2505833 w 5548522"/>
                  <a:gd name="connsiteY405" fmla="*/ 1379791 h 3309108"/>
                  <a:gd name="connsiteX406" fmla="*/ 3012765 w 5548522"/>
                  <a:gd name="connsiteY406" fmla="*/ 1344744 h 3309108"/>
                  <a:gd name="connsiteX407" fmla="*/ 3040787 w 5548522"/>
                  <a:gd name="connsiteY407" fmla="*/ 1349988 h 3309108"/>
                  <a:gd name="connsiteX408" fmla="*/ 3228473 w 5548522"/>
                  <a:gd name="connsiteY408" fmla="*/ 1459467 h 3309108"/>
                  <a:gd name="connsiteX409" fmla="*/ 3223912 w 5548522"/>
                  <a:gd name="connsiteY409" fmla="*/ 1492901 h 3309108"/>
                  <a:gd name="connsiteX410" fmla="*/ 3038180 w 5548522"/>
                  <a:gd name="connsiteY410" fmla="*/ 1601069 h 3309108"/>
                  <a:gd name="connsiteX411" fmla="*/ 2979528 w 5548522"/>
                  <a:gd name="connsiteY411" fmla="*/ 1603036 h 3309108"/>
                  <a:gd name="connsiteX412" fmla="*/ 2792494 w 5548522"/>
                  <a:gd name="connsiteY412" fmla="*/ 1494867 h 3309108"/>
                  <a:gd name="connsiteX413" fmla="*/ 2797056 w 5548522"/>
                  <a:gd name="connsiteY413" fmla="*/ 1460778 h 3309108"/>
                  <a:gd name="connsiteX414" fmla="*/ 2982787 w 5548522"/>
                  <a:gd name="connsiteY414" fmla="*/ 1353266 h 3309108"/>
                  <a:gd name="connsiteX415" fmla="*/ 3012765 w 5548522"/>
                  <a:gd name="connsiteY415" fmla="*/ 1344744 h 3309108"/>
                  <a:gd name="connsiteX416" fmla="*/ 1788637 w 5548522"/>
                  <a:gd name="connsiteY416" fmla="*/ 1290099 h 3309108"/>
                  <a:gd name="connsiteX417" fmla="*/ 1817024 w 5548522"/>
                  <a:gd name="connsiteY417" fmla="*/ 1295917 h 3309108"/>
                  <a:gd name="connsiteX418" fmla="*/ 2003668 w 5548522"/>
                  <a:gd name="connsiteY418" fmla="*/ 1404741 h 3309108"/>
                  <a:gd name="connsiteX419" fmla="*/ 1999752 w 5548522"/>
                  <a:gd name="connsiteY419" fmla="*/ 1438830 h 3309108"/>
                  <a:gd name="connsiteX420" fmla="*/ 1814414 w 5548522"/>
                  <a:gd name="connsiteY420" fmla="*/ 1546343 h 3309108"/>
                  <a:gd name="connsiteX421" fmla="*/ 1756333 w 5548522"/>
                  <a:gd name="connsiteY421" fmla="*/ 1548965 h 3309108"/>
                  <a:gd name="connsiteX422" fmla="*/ 1569036 w 5548522"/>
                  <a:gd name="connsiteY422" fmla="*/ 1440141 h 3309108"/>
                  <a:gd name="connsiteX423" fmla="*/ 1572952 w 5548522"/>
                  <a:gd name="connsiteY423" fmla="*/ 1406052 h 3309108"/>
                  <a:gd name="connsiteX424" fmla="*/ 1758290 w 5548522"/>
                  <a:gd name="connsiteY424" fmla="*/ 1298539 h 3309108"/>
                  <a:gd name="connsiteX425" fmla="*/ 1788637 w 5548522"/>
                  <a:gd name="connsiteY425" fmla="*/ 1290099 h 3309108"/>
                  <a:gd name="connsiteX426" fmla="*/ 3438806 w 5548522"/>
                  <a:gd name="connsiteY426" fmla="*/ 1267303 h 3309108"/>
                  <a:gd name="connsiteX427" fmla="*/ 3467438 w 5548522"/>
                  <a:gd name="connsiteY427" fmla="*/ 1272875 h 3309108"/>
                  <a:gd name="connsiteX428" fmla="*/ 3654735 w 5548522"/>
                  <a:gd name="connsiteY428" fmla="*/ 1381699 h 3309108"/>
                  <a:gd name="connsiteX429" fmla="*/ 3650166 w 5548522"/>
                  <a:gd name="connsiteY429" fmla="*/ 1415788 h 3309108"/>
                  <a:gd name="connsiteX430" fmla="*/ 3464828 w 5548522"/>
                  <a:gd name="connsiteY430" fmla="*/ 1523301 h 3309108"/>
                  <a:gd name="connsiteX431" fmla="*/ 3406094 w 5548522"/>
                  <a:gd name="connsiteY431" fmla="*/ 1525923 h 3309108"/>
                  <a:gd name="connsiteX432" fmla="*/ 3218798 w 5548522"/>
                  <a:gd name="connsiteY432" fmla="*/ 1417755 h 3309108"/>
                  <a:gd name="connsiteX433" fmla="*/ 3222713 w 5548522"/>
                  <a:gd name="connsiteY433" fmla="*/ 1383010 h 3309108"/>
                  <a:gd name="connsiteX434" fmla="*/ 3408704 w 5548522"/>
                  <a:gd name="connsiteY434" fmla="*/ 1275497 h 3309108"/>
                  <a:gd name="connsiteX435" fmla="*/ 3438806 w 5548522"/>
                  <a:gd name="connsiteY435" fmla="*/ 1267303 h 3309108"/>
                  <a:gd name="connsiteX436" fmla="*/ 1135225 w 5548522"/>
                  <a:gd name="connsiteY436" fmla="*/ 1241115 h 3309108"/>
                  <a:gd name="connsiteX437" fmla="*/ 1163585 w 5548522"/>
                  <a:gd name="connsiteY437" fmla="*/ 1246895 h 3309108"/>
                  <a:gd name="connsiteX438" fmla="*/ 1462840 w 5548522"/>
                  <a:gd name="connsiteY438" fmla="*/ 1419475 h 3309108"/>
                  <a:gd name="connsiteX439" fmla="*/ 1458928 w 5548522"/>
                  <a:gd name="connsiteY439" fmla="*/ 1453340 h 3309108"/>
                  <a:gd name="connsiteX440" fmla="*/ 1237910 w 5548522"/>
                  <a:gd name="connsiteY440" fmla="*/ 1580985 h 3309108"/>
                  <a:gd name="connsiteX441" fmla="*/ 1179233 w 5548522"/>
                  <a:gd name="connsiteY441" fmla="*/ 1582938 h 3309108"/>
                  <a:gd name="connsiteX442" fmla="*/ 879978 w 5548522"/>
                  <a:gd name="connsiteY442" fmla="*/ 1410358 h 3309108"/>
                  <a:gd name="connsiteX443" fmla="*/ 883890 w 5548522"/>
                  <a:gd name="connsiteY443" fmla="*/ 1376493 h 3309108"/>
                  <a:gd name="connsiteX444" fmla="*/ 1104908 w 5548522"/>
                  <a:gd name="connsiteY444" fmla="*/ 1249500 h 3309108"/>
                  <a:gd name="connsiteX445" fmla="*/ 1135225 w 5548522"/>
                  <a:gd name="connsiteY445" fmla="*/ 1241115 h 3309108"/>
                  <a:gd name="connsiteX446" fmla="*/ 2214677 w 5548522"/>
                  <a:gd name="connsiteY446" fmla="*/ 1212248 h 3309108"/>
                  <a:gd name="connsiteX447" fmla="*/ 2243309 w 5548522"/>
                  <a:gd name="connsiteY447" fmla="*/ 1218148 h 3309108"/>
                  <a:gd name="connsiteX448" fmla="*/ 2430606 w 5548522"/>
                  <a:gd name="connsiteY448" fmla="*/ 1326316 h 3309108"/>
                  <a:gd name="connsiteX449" fmla="*/ 2426037 w 5548522"/>
                  <a:gd name="connsiteY449" fmla="*/ 1361061 h 3309108"/>
                  <a:gd name="connsiteX450" fmla="*/ 2240699 w 5548522"/>
                  <a:gd name="connsiteY450" fmla="*/ 1468574 h 3309108"/>
                  <a:gd name="connsiteX451" fmla="*/ 2181965 w 5548522"/>
                  <a:gd name="connsiteY451" fmla="*/ 1471196 h 3309108"/>
                  <a:gd name="connsiteX452" fmla="*/ 1994016 w 5548522"/>
                  <a:gd name="connsiteY452" fmla="*/ 1362372 h 3309108"/>
                  <a:gd name="connsiteX453" fmla="*/ 1998584 w 5548522"/>
                  <a:gd name="connsiteY453" fmla="*/ 1328283 h 3309108"/>
                  <a:gd name="connsiteX454" fmla="*/ 2184575 w 5548522"/>
                  <a:gd name="connsiteY454" fmla="*/ 1220115 h 3309108"/>
                  <a:gd name="connsiteX455" fmla="*/ 2214677 w 5548522"/>
                  <a:gd name="connsiteY455" fmla="*/ 1212248 h 3309108"/>
                  <a:gd name="connsiteX456" fmla="*/ 2721854 w 5548522"/>
                  <a:gd name="connsiteY456" fmla="*/ 1177684 h 3309108"/>
                  <a:gd name="connsiteX457" fmla="*/ 2750242 w 5548522"/>
                  <a:gd name="connsiteY457" fmla="*/ 1183584 h 3309108"/>
                  <a:gd name="connsiteX458" fmla="*/ 2937539 w 5548522"/>
                  <a:gd name="connsiteY458" fmla="*/ 1292408 h 3309108"/>
                  <a:gd name="connsiteX459" fmla="*/ 2933623 w 5548522"/>
                  <a:gd name="connsiteY459" fmla="*/ 1325842 h 3309108"/>
                  <a:gd name="connsiteX460" fmla="*/ 2747632 w 5548522"/>
                  <a:gd name="connsiteY460" fmla="*/ 1434010 h 3309108"/>
                  <a:gd name="connsiteX461" fmla="*/ 2688898 w 5548522"/>
                  <a:gd name="connsiteY461" fmla="*/ 1435977 h 3309108"/>
                  <a:gd name="connsiteX462" fmla="*/ 2501602 w 5548522"/>
                  <a:gd name="connsiteY462" fmla="*/ 1327808 h 3309108"/>
                  <a:gd name="connsiteX463" fmla="*/ 2505517 w 5548522"/>
                  <a:gd name="connsiteY463" fmla="*/ 1293719 h 3309108"/>
                  <a:gd name="connsiteX464" fmla="*/ 2691508 w 5548522"/>
                  <a:gd name="connsiteY464" fmla="*/ 1185551 h 3309108"/>
                  <a:gd name="connsiteX465" fmla="*/ 2721854 w 5548522"/>
                  <a:gd name="connsiteY465" fmla="*/ 1177684 h 3309108"/>
                  <a:gd name="connsiteX466" fmla="*/ 1500607 w 5548522"/>
                  <a:gd name="connsiteY466" fmla="*/ 1123288 h 3309108"/>
                  <a:gd name="connsiteX467" fmla="*/ 1528994 w 5548522"/>
                  <a:gd name="connsiteY467" fmla="*/ 1128860 h 3309108"/>
                  <a:gd name="connsiteX468" fmla="*/ 1716291 w 5548522"/>
                  <a:gd name="connsiteY468" fmla="*/ 1237684 h 3309108"/>
                  <a:gd name="connsiteX469" fmla="*/ 1711722 w 5548522"/>
                  <a:gd name="connsiteY469" fmla="*/ 1271773 h 3309108"/>
                  <a:gd name="connsiteX470" fmla="*/ 1526384 w 5548522"/>
                  <a:gd name="connsiteY470" fmla="*/ 1379286 h 3309108"/>
                  <a:gd name="connsiteX471" fmla="*/ 1467650 w 5548522"/>
                  <a:gd name="connsiteY471" fmla="*/ 1381908 h 3309108"/>
                  <a:gd name="connsiteX472" fmla="*/ 1280354 w 5548522"/>
                  <a:gd name="connsiteY472" fmla="*/ 1273084 h 3309108"/>
                  <a:gd name="connsiteX473" fmla="*/ 1284269 w 5548522"/>
                  <a:gd name="connsiteY473" fmla="*/ 1238995 h 3309108"/>
                  <a:gd name="connsiteX474" fmla="*/ 1470260 w 5548522"/>
                  <a:gd name="connsiteY474" fmla="*/ 1131482 h 3309108"/>
                  <a:gd name="connsiteX475" fmla="*/ 1500607 w 5548522"/>
                  <a:gd name="connsiteY475" fmla="*/ 1123288 h 3309108"/>
                  <a:gd name="connsiteX476" fmla="*/ 3147815 w 5548522"/>
                  <a:gd name="connsiteY476" fmla="*/ 1099917 h 3309108"/>
                  <a:gd name="connsiteX477" fmla="*/ 3176243 w 5548522"/>
                  <a:gd name="connsiteY477" fmla="*/ 1105162 h 3309108"/>
                  <a:gd name="connsiteX478" fmla="*/ 3363802 w 5548522"/>
                  <a:gd name="connsiteY478" fmla="*/ 1213985 h 3309108"/>
                  <a:gd name="connsiteX479" fmla="*/ 3359881 w 5548522"/>
                  <a:gd name="connsiteY479" fmla="*/ 1248075 h 3309108"/>
                  <a:gd name="connsiteX480" fmla="*/ 3174283 w 5548522"/>
                  <a:gd name="connsiteY480" fmla="*/ 1356243 h 3309108"/>
                  <a:gd name="connsiteX481" fmla="*/ 3115466 w 5548522"/>
                  <a:gd name="connsiteY481" fmla="*/ 1358209 h 3309108"/>
                  <a:gd name="connsiteX482" fmla="*/ 2927908 w 5548522"/>
                  <a:gd name="connsiteY482" fmla="*/ 1250041 h 3309108"/>
                  <a:gd name="connsiteX483" fmla="*/ 2931829 w 5548522"/>
                  <a:gd name="connsiteY483" fmla="*/ 1215952 h 3309108"/>
                  <a:gd name="connsiteX484" fmla="*/ 3117427 w 5548522"/>
                  <a:gd name="connsiteY484" fmla="*/ 1108439 h 3309108"/>
                  <a:gd name="connsiteX485" fmla="*/ 3147815 w 5548522"/>
                  <a:gd name="connsiteY485" fmla="*/ 1099917 h 3309108"/>
                  <a:gd name="connsiteX486" fmla="*/ 845818 w 5548522"/>
                  <a:gd name="connsiteY486" fmla="*/ 1074067 h 3309108"/>
                  <a:gd name="connsiteX487" fmla="*/ 874540 w 5548522"/>
                  <a:gd name="connsiteY487" fmla="*/ 1079869 h 3309108"/>
                  <a:gd name="connsiteX488" fmla="*/ 1062414 w 5548522"/>
                  <a:gd name="connsiteY488" fmla="*/ 1188389 h 3309108"/>
                  <a:gd name="connsiteX489" fmla="*/ 1057832 w 5548522"/>
                  <a:gd name="connsiteY489" fmla="*/ 1222383 h 3309108"/>
                  <a:gd name="connsiteX490" fmla="*/ 836572 w 5548522"/>
                  <a:gd name="connsiteY490" fmla="*/ 1350515 h 3309108"/>
                  <a:gd name="connsiteX491" fmla="*/ 777656 w 5548522"/>
                  <a:gd name="connsiteY491" fmla="*/ 1352476 h 3309108"/>
                  <a:gd name="connsiteX492" fmla="*/ 589127 w 5548522"/>
                  <a:gd name="connsiteY492" fmla="*/ 1243956 h 3309108"/>
                  <a:gd name="connsiteX493" fmla="*/ 593709 w 5548522"/>
                  <a:gd name="connsiteY493" fmla="*/ 1209962 h 3309108"/>
                  <a:gd name="connsiteX494" fmla="*/ 815624 w 5548522"/>
                  <a:gd name="connsiteY494" fmla="*/ 1082484 h 3309108"/>
                  <a:gd name="connsiteX495" fmla="*/ 845818 w 5548522"/>
                  <a:gd name="connsiteY495" fmla="*/ 1074067 h 3309108"/>
                  <a:gd name="connsiteX496" fmla="*/ 1926567 w 5548522"/>
                  <a:gd name="connsiteY496" fmla="*/ 1042713 h 3309108"/>
                  <a:gd name="connsiteX497" fmla="*/ 1954995 w 5548522"/>
                  <a:gd name="connsiteY497" fmla="*/ 1048844 h 3309108"/>
                  <a:gd name="connsiteX498" fmla="*/ 2142554 w 5548522"/>
                  <a:gd name="connsiteY498" fmla="*/ 1156751 h 3309108"/>
                  <a:gd name="connsiteX499" fmla="*/ 2138633 w 5548522"/>
                  <a:gd name="connsiteY499" fmla="*/ 1191412 h 3309108"/>
                  <a:gd name="connsiteX500" fmla="*/ 1952381 w 5548522"/>
                  <a:gd name="connsiteY500" fmla="*/ 1298665 h 3309108"/>
                  <a:gd name="connsiteX501" fmla="*/ 1893565 w 5548522"/>
                  <a:gd name="connsiteY501" fmla="*/ 1301281 h 3309108"/>
                  <a:gd name="connsiteX502" fmla="*/ 1706660 w 5548522"/>
                  <a:gd name="connsiteY502" fmla="*/ 1192066 h 3309108"/>
                  <a:gd name="connsiteX503" fmla="*/ 1710581 w 5548522"/>
                  <a:gd name="connsiteY503" fmla="*/ 1158713 h 3309108"/>
                  <a:gd name="connsiteX504" fmla="*/ 1896179 w 5548522"/>
                  <a:gd name="connsiteY504" fmla="*/ 1050806 h 3309108"/>
                  <a:gd name="connsiteX505" fmla="*/ 1926567 w 5548522"/>
                  <a:gd name="connsiteY505" fmla="*/ 1042713 h 3309108"/>
                  <a:gd name="connsiteX506" fmla="*/ 2433580 w 5548522"/>
                  <a:gd name="connsiteY506" fmla="*/ 1011029 h 3309108"/>
                  <a:gd name="connsiteX507" fmla="*/ 2462212 w 5548522"/>
                  <a:gd name="connsiteY507" fmla="*/ 1017160 h 3309108"/>
                  <a:gd name="connsiteX508" fmla="*/ 2649509 w 5548522"/>
                  <a:gd name="connsiteY508" fmla="*/ 1125067 h 3309108"/>
                  <a:gd name="connsiteX509" fmla="*/ 2644940 w 5548522"/>
                  <a:gd name="connsiteY509" fmla="*/ 1159074 h 3309108"/>
                  <a:gd name="connsiteX510" fmla="*/ 2458949 w 5548522"/>
                  <a:gd name="connsiteY510" fmla="*/ 1266981 h 3309108"/>
                  <a:gd name="connsiteX511" fmla="*/ 2400868 w 5548522"/>
                  <a:gd name="connsiteY511" fmla="*/ 1268943 h 3309108"/>
                  <a:gd name="connsiteX512" fmla="*/ 2212919 w 5548522"/>
                  <a:gd name="connsiteY512" fmla="*/ 1161036 h 3309108"/>
                  <a:gd name="connsiteX513" fmla="*/ 2217487 w 5548522"/>
                  <a:gd name="connsiteY513" fmla="*/ 1127029 h 3309108"/>
                  <a:gd name="connsiteX514" fmla="*/ 2403478 w 5548522"/>
                  <a:gd name="connsiteY514" fmla="*/ 1019122 h 3309108"/>
                  <a:gd name="connsiteX515" fmla="*/ 2433580 w 5548522"/>
                  <a:gd name="connsiteY515" fmla="*/ 1011029 h 3309108"/>
                  <a:gd name="connsiteX516" fmla="*/ 1209044 w 5548522"/>
                  <a:gd name="connsiteY516" fmla="*/ 955984 h 3309108"/>
                  <a:gd name="connsiteX517" fmla="*/ 1237432 w 5548522"/>
                  <a:gd name="connsiteY517" fmla="*/ 961802 h 3309108"/>
                  <a:gd name="connsiteX518" fmla="*/ 1424728 w 5548522"/>
                  <a:gd name="connsiteY518" fmla="*/ 1070626 h 3309108"/>
                  <a:gd name="connsiteX519" fmla="*/ 1420812 w 5548522"/>
                  <a:gd name="connsiteY519" fmla="*/ 1104715 h 3309108"/>
                  <a:gd name="connsiteX520" fmla="*/ 1235474 w 5548522"/>
                  <a:gd name="connsiteY520" fmla="*/ 1212228 h 3309108"/>
                  <a:gd name="connsiteX521" fmla="*/ 1176740 w 5548522"/>
                  <a:gd name="connsiteY521" fmla="*/ 1214850 h 3309108"/>
                  <a:gd name="connsiteX522" fmla="*/ 988791 w 5548522"/>
                  <a:gd name="connsiteY522" fmla="*/ 1106026 h 3309108"/>
                  <a:gd name="connsiteX523" fmla="*/ 993359 w 5548522"/>
                  <a:gd name="connsiteY523" fmla="*/ 1071937 h 3309108"/>
                  <a:gd name="connsiteX524" fmla="*/ 1178698 w 5548522"/>
                  <a:gd name="connsiteY524" fmla="*/ 964424 h 3309108"/>
                  <a:gd name="connsiteX525" fmla="*/ 1209044 w 5548522"/>
                  <a:gd name="connsiteY525" fmla="*/ 955984 h 3309108"/>
                  <a:gd name="connsiteX526" fmla="*/ 2860109 w 5548522"/>
                  <a:gd name="connsiteY526" fmla="*/ 933181 h 3309108"/>
                  <a:gd name="connsiteX527" fmla="*/ 2888497 w 5548522"/>
                  <a:gd name="connsiteY527" fmla="*/ 938739 h 3309108"/>
                  <a:gd name="connsiteX528" fmla="*/ 3075794 w 5548522"/>
                  <a:gd name="connsiteY528" fmla="*/ 1047300 h 3309108"/>
                  <a:gd name="connsiteX529" fmla="*/ 3071225 w 5548522"/>
                  <a:gd name="connsiteY529" fmla="*/ 1081307 h 3309108"/>
                  <a:gd name="connsiteX530" fmla="*/ 2885887 w 5548522"/>
                  <a:gd name="connsiteY530" fmla="*/ 1189214 h 3309108"/>
                  <a:gd name="connsiteX531" fmla="*/ 2827153 w 5548522"/>
                  <a:gd name="connsiteY531" fmla="*/ 1191176 h 3309108"/>
                  <a:gd name="connsiteX532" fmla="*/ 2639857 w 5548522"/>
                  <a:gd name="connsiteY532" fmla="*/ 1083269 h 3309108"/>
                  <a:gd name="connsiteX533" fmla="*/ 2644425 w 5548522"/>
                  <a:gd name="connsiteY533" fmla="*/ 1048608 h 3309108"/>
                  <a:gd name="connsiteX534" fmla="*/ 2829763 w 5548522"/>
                  <a:gd name="connsiteY534" fmla="*/ 941355 h 3309108"/>
                  <a:gd name="connsiteX535" fmla="*/ 2860109 w 5548522"/>
                  <a:gd name="connsiteY535" fmla="*/ 933181 h 3309108"/>
                  <a:gd name="connsiteX536" fmla="*/ 553300 w 5548522"/>
                  <a:gd name="connsiteY536" fmla="*/ 906934 h 3309108"/>
                  <a:gd name="connsiteX537" fmla="*/ 581650 w 5548522"/>
                  <a:gd name="connsiteY537" fmla="*/ 912830 h 3309108"/>
                  <a:gd name="connsiteX538" fmla="*/ 768694 w 5548522"/>
                  <a:gd name="connsiteY538" fmla="*/ 1020939 h 3309108"/>
                  <a:gd name="connsiteX539" fmla="*/ 764783 w 5548522"/>
                  <a:gd name="connsiteY539" fmla="*/ 1055665 h 3309108"/>
                  <a:gd name="connsiteX540" fmla="*/ 543850 w 5548522"/>
                  <a:gd name="connsiteY540" fmla="*/ 1184085 h 3309108"/>
                  <a:gd name="connsiteX541" fmla="*/ 485195 w 5548522"/>
                  <a:gd name="connsiteY541" fmla="*/ 1186051 h 3309108"/>
                  <a:gd name="connsiteX542" fmla="*/ 298152 w 5548522"/>
                  <a:gd name="connsiteY542" fmla="*/ 1077287 h 3309108"/>
                  <a:gd name="connsiteX543" fmla="*/ 302062 w 5548522"/>
                  <a:gd name="connsiteY543" fmla="*/ 1043871 h 3309108"/>
                  <a:gd name="connsiteX544" fmla="*/ 522995 w 5548522"/>
                  <a:gd name="connsiteY544" fmla="*/ 914796 h 3309108"/>
                  <a:gd name="connsiteX545" fmla="*/ 553300 w 5548522"/>
                  <a:gd name="connsiteY545" fmla="*/ 906934 h 3309108"/>
                  <a:gd name="connsiteX546" fmla="*/ 1635737 w 5548522"/>
                  <a:gd name="connsiteY546" fmla="*/ 875656 h 3309108"/>
                  <a:gd name="connsiteX547" fmla="*/ 1664369 w 5548522"/>
                  <a:gd name="connsiteY547" fmla="*/ 881787 h 3309108"/>
                  <a:gd name="connsiteX548" fmla="*/ 1851666 w 5548522"/>
                  <a:gd name="connsiteY548" fmla="*/ 989694 h 3309108"/>
                  <a:gd name="connsiteX549" fmla="*/ 1847750 w 5548522"/>
                  <a:gd name="connsiteY549" fmla="*/ 1024355 h 3309108"/>
                  <a:gd name="connsiteX550" fmla="*/ 1661759 w 5548522"/>
                  <a:gd name="connsiteY550" fmla="*/ 1130954 h 3309108"/>
                  <a:gd name="connsiteX551" fmla="*/ 1603025 w 5548522"/>
                  <a:gd name="connsiteY551" fmla="*/ 1134224 h 3309108"/>
                  <a:gd name="connsiteX552" fmla="*/ 1415729 w 5548522"/>
                  <a:gd name="connsiteY552" fmla="*/ 1025663 h 3309108"/>
                  <a:gd name="connsiteX553" fmla="*/ 1419644 w 5548522"/>
                  <a:gd name="connsiteY553" fmla="*/ 991656 h 3309108"/>
                  <a:gd name="connsiteX554" fmla="*/ 1605635 w 5548522"/>
                  <a:gd name="connsiteY554" fmla="*/ 883749 h 3309108"/>
                  <a:gd name="connsiteX555" fmla="*/ 1635737 w 5548522"/>
                  <a:gd name="connsiteY555" fmla="*/ 875656 h 3309108"/>
                  <a:gd name="connsiteX556" fmla="*/ 2137154 w 5548522"/>
                  <a:gd name="connsiteY556" fmla="*/ 841018 h 3309108"/>
                  <a:gd name="connsiteX557" fmla="*/ 2165542 w 5548522"/>
                  <a:gd name="connsiteY557" fmla="*/ 846590 h 3309108"/>
                  <a:gd name="connsiteX558" fmla="*/ 2352839 w 5548522"/>
                  <a:gd name="connsiteY558" fmla="*/ 955414 h 3309108"/>
                  <a:gd name="connsiteX559" fmla="*/ 2348923 w 5548522"/>
                  <a:gd name="connsiteY559" fmla="*/ 989503 h 3309108"/>
                  <a:gd name="connsiteX560" fmla="*/ 2163585 w 5548522"/>
                  <a:gd name="connsiteY560" fmla="*/ 1097016 h 3309108"/>
                  <a:gd name="connsiteX561" fmla="*/ 2104851 w 5548522"/>
                  <a:gd name="connsiteY561" fmla="*/ 1099638 h 3309108"/>
                  <a:gd name="connsiteX562" fmla="*/ 1916902 w 5548522"/>
                  <a:gd name="connsiteY562" fmla="*/ 990814 h 3309108"/>
                  <a:gd name="connsiteX563" fmla="*/ 1921470 w 5548522"/>
                  <a:gd name="connsiteY563" fmla="*/ 956725 h 3309108"/>
                  <a:gd name="connsiteX564" fmla="*/ 2106808 w 5548522"/>
                  <a:gd name="connsiteY564" fmla="*/ 849212 h 3309108"/>
                  <a:gd name="connsiteX565" fmla="*/ 2137154 w 5548522"/>
                  <a:gd name="connsiteY565" fmla="*/ 841018 h 3309108"/>
                  <a:gd name="connsiteX566" fmla="*/ 2568628 w 5548522"/>
                  <a:gd name="connsiteY566" fmla="*/ 766123 h 3309108"/>
                  <a:gd name="connsiteX567" fmla="*/ 2596935 w 5548522"/>
                  <a:gd name="connsiteY567" fmla="*/ 771681 h 3309108"/>
                  <a:gd name="connsiteX568" fmla="*/ 2784884 w 5548522"/>
                  <a:gd name="connsiteY568" fmla="*/ 880242 h 3309108"/>
                  <a:gd name="connsiteX569" fmla="*/ 2780315 w 5548522"/>
                  <a:gd name="connsiteY569" fmla="*/ 914249 h 3309108"/>
                  <a:gd name="connsiteX570" fmla="*/ 2594977 w 5548522"/>
                  <a:gd name="connsiteY570" fmla="*/ 1021502 h 3309108"/>
                  <a:gd name="connsiteX571" fmla="*/ 2536243 w 5548522"/>
                  <a:gd name="connsiteY571" fmla="*/ 1024118 h 3309108"/>
                  <a:gd name="connsiteX572" fmla="*/ 2348947 w 5548522"/>
                  <a:gd name="connsiteY572" fmla="*/ 915557 h 3309108"/>
                  <a:gd name="connsiteX573" fmla="*/ 2352862 w 5548522"/>
                  <a:gd name="connsiteY573" fmla="*/ 882204 h 3309108"/>
                  <a:gd name="connsiteX574" fmla="*/ 2538853 w 5548522"/>
                  <a:gd name="connsiteY574" fmla="*/ 774297 h 3309108"/>
                  <a:gd name="connsiteX575" fmla="*/ 2568628 w 5548522"/>
                  <a:gd name="connsiteY575" fmla="*/ 766123 h 3309108"/>
                  <a:gd name="connsiteX576" fmla="*/ 265025 w 5548522"/>
                  <a:gd name="connsiteY576" fmla="*/ 739958 h 3309108"/>
                  <a:gd name="connsiteX577" fmla="*/ 293619 w 5548522"/>
                  <a:gd name="connsiteY577" fmla="*/ 745773 h 3309108"/>
                  <a:gd name="connsiteX578" fmla="*/ 480663 w 5548522"/>
                  <a:gd name="connsiteY578" fmla="*/ 854537 h 3309108"/>
                  <a:gd name="connsiteX579" fmla="*/ 476752 w 5548522"/>
                  <a:gd name="connsiteY579" fmla="*/ 888608 h 3309108"/>
                  <a:gd name="connsiteX580" fmla="*/ 255167 w 5548522"/>
                  <a:gd name="connsiteY580" fmla="*/ 1016373 h 3309108"/>
                  <a:gd name="connsiteX581" fmla="*/ 197164 w 5548522"/>
                  <a:gd name="connsiteY581" fmla="*/ 1018994 h 3309108"/>
                  <a:gd name="connsiteX582" fmla="*/ 10121 w 5548522"/>
                  <a:gd name="connsiteY582" fmla="*/ 910230 h 3309108"/>
                  <a:gd name="connsiteX583" fmla="*/ 14031 w 5548522"/>
                  <a:gd name="connsiteY583" fmla="*/ 876814 h 3309108"/>
                  <a:gd name="connsiteX584" fmla="*/ 234964 w 5548522"/>
                  <a:gd name="connsiteY584" fmla="*/ 748394 h 3309108"/>
                  <a:gd name="connsiteX585" fmla="*/ 265025 w 5548522"/>
                  <a:gd name="connsiteY585" fmla="*/ 739958 h 3309108"/>
                  <a:gd name="connsiteX586" fmla="*/ 2825368 w 5548522"/>
                  <a:gd name="connsiteY586" fmla="*/ 714039 h 3309108"/>
                  <a:gd name="connsiteX587" fmla="*/ 2853849 w 5548522"/>
                  <a:gd name="connsiteY587" fmla="*/ 719861 h 3309108"/>
                  <a:gd name="connsiteX588" fmla="*/ 3040569 w 5548522"/>
                  <a:gd name="connsiteY588" fmla="*/ 828741 h 3309108"/>
                  <a:gd name="connsiteX589" fmla="*/ 3036652 w 5548522"/>
                  <a:gd name="connsiteY589" fmla="*/ 862193 h 3309108"/>
                  <a:gd name="connsiteX590" fmla="*/ 2975283 w 5548522"/>
                  <a:gd name="connsiteY590" fmla="*/ 898267 h 3309108"/>
                  <a:gd name="connsiteX591" fmla="*/ 2916525 w 5548522"/>
                  <a:gd name="connsiteY591" fmla="*/ 900891 h 3309108"/>
                  <a:gd name="connsiteX592" fmla="*/ 2729152 w 5548522"/>
                  <a:gd name="connsiteY592" fmla="*/ 792010 h 3309108"/>
                  <a:gd name="connsiteX593" fmla="*/ 2733722 w 5548522"/>
                  <a:gd name="connsiteY593" fmla="*/ 757903 h 3309108"/>
                  <a:gd name="connsiteX594" fmla="*/ 2794439 w 5548522"/>
                  <a:gd name="connsiteY594" fmla="*/ 722484 h 3309108"/>
                  <a:gd name="connsiteX595" fmla="*/ 2825368 w 5548522"/>
                  <a:gd name="connsiteY595" fmla="*/ 714039 h 3309108"/>
                  <a:gd name="connsiteX596" fmla="*/ 1341946 w 5548522"/>
                  <a:gd name="connsiteY596" fmla="*/ 708524 h 3309108"/>
                  <a:gd name="connsiteX597" fmla="*/ 1370578 w 5548522"/>
                  <a:gd name="connsiteY597" fmla="*/ 714096 h 3309108"/>
                  <a:gd name="connsiteX598" fmla="*/ 1557875 w 5548522"/>
                  <a:gd name="connsiteY598" fmla="*/ 822920 h 3309108"/>
                  <a:gd name="connsiteX599" fmla="*/ 1553959 w 5548522"/>
                  <a:gd name="connsiteY599" fmla="*/ 856354 h 3309108"/>
                  <a:gd name="connsiteX600" fmla="*/ 1367968 w 5548522"/>
                  <a:gd name="connsiteY600" fmla="*/ 964522 h 3309108"/>
                  <a:gd name="connsiteX601" fmla="*/ 1309234 w 5548522"/>
                  <a:gd name="connsiteY601" fmla="*/ 967144 h 3309108"/>
                  <a:gd name="connsiteX602" fmla="*/ 1121938 w 5548522"/>
                  <a:gd name="connsiteY602" fmla="*/ 858320 h 3309108"/>
                  <a:gd name="connsiteX603" fmla="*/ 1125853 w 5548522"/>
                  <a:gd name="connsiteY603" fmla="*/ 824231 h 3309108"/>
                  <a:gd name="connsiteX604" fmla="*/ 1311844 w 5548522"/>
                  <a:gd name="connsiteY604" fmla="*/ 716718 h 3309108"/>
                  <a:gd name="connsiteX605" fmla="*/ 1341946 w 5548522"/>
                  <a:gd name="connsiteY605" fmla="*/ 708524 h 3309108"/>
                  <a:gd name="connsiteX606" fmla="*/ 1840730 w 5548522"/>
                  <a:gd name="connsiteY606" fmla="*/ 667954 h 3309108"/>
                  <a:gd name="connsiteX607" fmla="*/ 1868586 w 5548522"/>
                  <a:gd name="connsiteY607" fmla="*/ 673772 h 3309108"/>
                  <a:gd name="connsiteX608" fmla="*/ 2056145 w 5548522"/>
                  <a:gd name="connsiteY608" fmla="*/ 782596 h 3309108"/>
                  <a:gd name="connsiteX609" fmla="*/ 2051570 w 5548522"/>
                  <a:gd name="connsiteY609" fmla="*/ 816685 h 3309108"/>
                  <a:gd name="connsiteX610" fmla="*/ 1866626 w 5548522"/>
                  <a:gd name="connsiteY610" fmla="*/ 924198 h 3309108"/>
                  <a:gd name="connsiteX611" fmla="*/ 1807809 w 5548522"/>
                  <a:gd name="connsiteY611" fmla="*/ 926820 h 3309108"/>
                  <a:gd name="connsiteX612" fmla="*/ 1620251 w 5548522"/>
                  <a:gd name="connsiteY612" fmla="*/ 817996 h 3309108"/>
                  <a:gd name="connsiteX613" fmla="*/ 1624172 w 5548522"/>
                  <a:gd name="connsiteY613" fmla="*/ 783907 h 3309108"/>
                  <a:gd name="connsiteX614" fmla="*/ 1810423 w 5548522"/>
                  <a:gd name="connsiteY614" fmla="*/ 676394 h 3309108"/>
                  <a:gd name="connsiteX615" fmla="*/ 1840730 w 5548522"/>
                  <a:gd name="connsiteY615" fmla="*/ 667954 h 3309108"/>
                  <a:gd name="connsiteX616" fmla="*/ 2280841 w 5548522"/>
                  <a:gd name="connsiteY616" fmla="*/ 599147 h 3309108"/>
                  <a:gd name="connsiteX617" fmla="*/ 2309189 w 5548522"/>
                  <a:gd name="connsiteY617" fmla="*/ 605278 h 3309108"/>
                  <a:gd name="connsiteX618" fmla="*/ 2496224 w 5548522"/>
                  <a:gd name="connsiteY618" fmla="*/ 713185 h 3309108"/>
                  <a:gd name="connsiteX619" fmla="*/ 2492314 w 5548522"/>
                  <a:gd name="connsiteY619" fmla="*/ 747192 h 3309108"/>
                  <a:gd name="connsiteX620" fmla="*/ 2306582 w 5548522"/>
                  <a:gd name="connsiteY620" fmla="*/ 855099 h 3309108"/>
                  <a:gd name="connsiteX621" fmla="*/ 2247930 w 5548522"/>
                  <a:gd name="connsiteY621" fmla="*/ 857061 h 3309108"/>
                  <a:gd name="connsiteX622" fmla="*/ 2060896 w 5548522"/>
                  <a:gd name="connsiteY622" fmla="*/ 748500 h 3309108"/>
                  <a:gd name="connsiteX623" fmla="*/ 2065458 w 5548522"/>
                  <a:gd name="connsiteY623" fmla="*/ 715147 h 3309108"/>
                  <a:gd name="connsiteX624" fmla="*/ 2250537 w 5548522"/>
                  <a:gd name="connsiteY624" fmla="*/ 607240 h 3309108"/>
                  <a:gd name="connsiteX625" fmla="*/ 2280841 w 5548522"/>
                  <a:gd name="connsiteY625" fmla="*/ 599147 h 3309108"/>
                  <a:gd name="connsiteX626" fmla="*/ 550388 w 5548522"/>
                  <a:gd name="connsiteY626" fmla="*/ 575778 h 3309108"/>
                  <a:gd name="connsiteX627" fmla="*/ 578810 w 5548522"/>
                  <a:gd name="connsiteY627" fmla="*/ 581586 h 3309108"/>
                  <a:gd name="connsiteX628" fmla="*/ 1131571 w 5548522"/>
                  <a:gd name="connsiteY628" fmla="*/ 900951 h 3309108"/>
                  <a:gd name="connsiteX629" fmla="*/ 1126997 w 5548522"/>
                  <a:gd name="connsiteY629" fmla="*/ 934982 h 3309108"/>
                  <a:gd name="connsiteX630" fmla="*/ 941437 w 5548522"/>
                  <a:gd name="connsiteY630" fmla="*/ 1042309 h 3309108"/>
                  <a:gd name="connsiteX631" fmla="*/ 882632 w 5548522"/>
                  <a:gd name="connsiteY631" fmla="*/ 1044927 h 3309108"/>
                  <a:gd name="connsiteX632" fmla="*/ 329872 w 5548522"/>
                  <a:gd name="connsiteY632" fmla="*/ 725562 h 3309108"/>
                  <a:gd name="connsiteX633" fmla="*/ 334445 w 5548522"/>
                  <a:gd name="connsiteY633" fmla="*/ 690877 h 3309108"/>
                  <a:gd name="connsiteX634" fmla="*/ 520006 w 5548522"/>
                  <a:gd name="connsiteY634" fmla="*/ 584204 h 3309108"/>
                  <a:gd name="connsiteX635" fmla="*/ 550388 w 5548522"/>
                  <a:gd name="connsiteY635" fmla="*/ 575778 h 3309108"/>
                  <a:gd name="connsiteX636" fmla="*/ 2536767 w 5548522"/>
                  <a:gd name="connsiteY636" fmla="*/ 547310 h 3309108"/>
                  <a:gd name="connsiteX637" fmla="*/ 2565167 w 5548522"/>
                  <a:gd name="connsiteY637" fmla="*/ 553459 h 3309108"/>
                  <a:gd name="connsiteX638" fmla="*/ 2752539 w 5548522"/>
                  <a:gd name="connsiteY638" fmla="*/ 661684 h 3309108"/>
                  <a:gd name="connsiteX639" fmla="*/ 2748622 w 5548522"/>
                  <a:gd name="connsiteY639" fmla="*/ 695791 h 3309108"/>
                  <a:gd name="connsiteX640" fmla="*/ 2687253 w 5548522"/>
                  <a:gd name="connsiteY640" fmla="*/ 731210 h 3309108"/>
                  <a:gd name="connsiteX641" fmla="*/ 2628495 w 5548522"/>
                  <a:gd name="connsiteY641" fmla="*/ 733834 h 3309108"/>
                  <a:gd name="connsiteX642" fmla="*/ 2441122 w 5548522"/>
                  <a:gd name="connsiteY642" fmla="*/ 624953 h 3309108"/>
                  <a:gd name="connsiteX643" fmla="*/ 2445039 w 5548522"/>
                  <a:gd name="connsiteY643" fmla="*/ 590846 h 3309108"/>
                  <a:gd name="connsiteX644" fmla="*/ 2506409 w 5548522"/>
                  <a:gd name="connsiteY644" fmla="*/ 555427 h 3309108"/>
                  <a:gd name="connsiteX645" fmla="*/ 2536767 w 5548522"/>
                  <a:gd name="connsiteY645" fmla="*/ 547310 h 3309108"/>
                  <a:gd name="connsiteX646" fmla="*/ 1543564 w 5548522"/>
                  <a:gd name="connsiteY646" fmla="*/ 498335 h 3309108"/>
                  <a:gd name="connsiteX647" fmla="*/ 1571831 w 5548522"/>
                  <a:gd name="connsiteY647" fmla="*/ 504466 h 3309108"/>
                  <a:gd name="connsiteX648" fmla="*/ 1759517 w 5548522"/>
                  <a:gd name="connsiteY648" fmla="*/ 612373 h 3309108"/>
                  <a:gd name="connsiteX649" fmla="*/ 1754956 w 5548522"/>
                  <a:gd name="connsiteY649" fmla="*/ 646380 h 3309108"/>
                  <a:gd name="connsiteX650" fmla="*/ 1569876 w 5548522"/>
                  <a:gd name="connsiteY650" fmla="*/ 754287 h 3309108"/>
                  <a:gd name="connsiteX651" fmla="*/ 1511224 w 5548522"/>
                  <a:gd name="connsiteY651" fmla="*/ 756249 h 3309108"/>
                  <a:gd name="connsiteX652" fmla="*/ 1323538 w 5548522"/>
                  <a:gd name="connsiteY652" fmla="*/ 648342 h 3309108"/>
                  <a:gd name="connsiteX653" fmla="*/ 1328100 w 5548522"/>
                  <a:gd name="connsiteY653" fmla="*/ 614335 h 3309108"/>
                  <a:gd name="connsiteX654" fmla="*/ 1513831 w 5548522"/>
                  <a:gd name="connsiteY654" fmla="*/ 506428 h 3309108"/>
                  <a:gd name="connsiteX655" fmla="*/ 1543564 w 5548522"/>
                  <a:gd name="connsiteY655" fmla="*/ 498335 h 3309108"/>
                  <a:gd name="connsiteX656" fmla="*/ 1992570 w 5548522"/>
                  <a:gd name="connsiteY656" fmla="*/ 432089 h 3309108"/>
                  <a:gd name="connsiteX657" fmla="*/ 2021243 w 5548522"/>
                  <a:gd name="connsiteY657" fmla="*/ 438220 h 3309108"/>
                  <a:gd name="connsiteX658" fmla="*/ 2208802 w 5548522"/>
                  <a:gd name="connsiteY658" fmla="*/ 546127 h 3309108"/>
                  <a:gd name="connsiteX659" fmla="*/ 2204881 w 5548522"/>
                  <a:gd name="connsiteY659" fmla="*/ 580788 h 3309108"/>
                  <a:gd name="connsiteX660" fmla="*/ 2018629 w 5548522"/>
                  <a:gd name="connsiteY660" fmla="*/ 688041 h 3309108"/>
                  <a:gd name="connsiteX661" fmla="*/ 1959813 w 5548522"/>
                  <a:gd name="connsiteY661" fmla="*/ 690657 h 3309108"/>
                  <a:gd name="connsiteX662" fmla="*/ 1772908 w 5548522"/>
                  <a:gd name="connsiteY662" fmla="*/ 582096 h 3309108"/>
                  <a:gd name="connsiteX663" fmla="*/ 1777482 w 5548522"/>
                  <a:gd name="connsiteY663" fmla="*/ 548089 h 3309108"/>
                  <a:gd name="connsiteX664" fmla="*/ 1962427 w 5548522"/>
                  <a:gd name="connsiteY664" fmla="*/ 440182 h 3309108"/>
                  <a:gd name="connsiteX665" fmla="*/ 1992570 w 5548522"/>
                  <a:gd name="connsiteY665" fmla="*/ 432089 h 3309108"/>
                  <a:gd name="connsiteX666" fmla="*/ 832135 w 5548522"/>
                  <a:gd name="connsiteY666" fmla="*/ 411836 h 3309108"/>
                  <a:gd name="connsiteX667" fmla="*/ 860769 w 5548522"/>
                  <a:gd name="connsiteY667" fmla="*/ 417380 h 3309108"/>
                  <a:gd name="connsiteX668" fmla="*/ 1264083 w 5548522"/>
                  <a:gd name="connsiteY668" fmla="*/ 650880 h 3309108"/>
                  <a:gd name="connsiteX669" fmla="*/ 1260168 w 5548522"/>
                  <a:gd name="connsiteY669" fmla="*/ 684144 h 3309108"/>
                  <a:gd name="connsiteX670" fmla="*/ 1074173 w 5548522"/>
                  <a:gd name="connsiteY670" fmla="*/ 791763 h 3309108"/>
                  <a:gd name="connsiteX671" fmla="*/ 1015438 w 5548522"/>
                  <a:gd name="connsiteY671" fmla="*/ 793719 h 3309108"/>
                  <a:gd name="connsiteX672" fmla="*/ 612123 w 5548522"/>
                  <a:gd name="connsiteY672" fmla="*/ 560871 h 3309108"/>
                  <a:gd name="connsiteX673" fmla="*/ 616691 w 5548522"/>
                  <a:gd name="connsiteY673" fmla="*/ 527607 h 3309108"/>
                  <a:gd name="connsiteX674" fmla="*/ 802033 w 5548522"/>
                  <a:gd name="connsiteY674" fmla="*/ 419989 h 3309108"/>
                  <a:gd name="connsiteX675" fmla="*/ 832135 w 5548522"/>
                  <a:gd name="connsiteY675" fmla="*/ 411836 h 3309108"/>
                  <a:gd name="connsiteX676" fmla="*/ 2252270 w 5548522"/>
                  <a:gd name="connsiteY676" fmla="*/ 383121 h 3309108"/>
                  <a:gd name="connsiteX677" fmla="*/ 2280670 w 5548522"/>
                  <a:gd name="connsiteY677" fmla="*/ 389250 h 3309108"/>
                  <a:gd name="connsiteX678" fmla="*/ 2468044 w 5548522"/>
                  <a:gd name="connsiteY678" fmla="*/ 497120 h 3309108"/>
                  <a:gd name="connsiteX679" fmla="*/ 2463474 w 5548522"/>
                  <a:gd name="connsiteY679" fmla="*/ 531116 h 3309108"/>
                  <a:gd name="connsiteX680" fmla="*/ 2402757 w 5548522"/>
                  <a:gd name="connsiteY680" fmla="*/ 567072 h 3309108"/>
                  <a:gd name="connsiteX681" fmla="*/ 2343999 w 5548522"/>
                  <a:gd name="connsiteY681" fmla="*/ 569033 h 3309108"/>
                  <a:gd name="connsiteX682" fmla="*/ 2155972 w 5548522"/>
                  <a:gd name="connsiteY682" fmla="*/ 461164 h 3309108"/>
                  <a:gd name="connsiteX683" fmla="*/ 2160542 w 5548522"/>
                  <a:gd name="connsiteY683" fmla="*/ 426514 h 3309108"/>
                  <a:gd name="connsiteX684" fmla="*/ 2221912 w 5548522"/>
                  <a:gd name="connsiteY684" fmla="*/ 391212 h 3309108"/>
                  <a:gd name="connsiteX685" fmla="*/ 2252270 w 5548522"/>
                  <a:gd name="connsiteY685" fmla="*/ 383121 h 3309108"/>
                  <a:gd name="connsiteX686" fmla="*/ 1705193 w 5548522"/>
                  <a:gd name="connsiteY686" fmla="*/ 264711 h 3309108"/>
                  <a:gd name="connsiteX687" fmla="*/ 1733866 w 5548522"/>
                  <a:gd name="connsiteY687" fmla="*/ 270529 h 3309108"/>
                  <a:gd name="connsiteX688" fmla="*/ 1920771 w 5548522"/>
                  <a:gd name="connsiteY688" fmla="*/ 378697 h 3309108"/>
                  <a:gd name="connsiteX689" fmla="*/ 1916196 w 5548522"/>
                  <a:gd name="connsiteY689" fmla="*/ 413442 h 3309108"/>
                  <a:gd name="connsiteX690" fmla="*/ 1731252 w 5548522"/>
                  <a:gd name="connsiteY690" fmla="*/ 520955 h 3309108"/>
                  <a:gd name="connsiteX691" fmla="*/ 1672435 w 5548522"/>
                  <a:gd name="connsiteY691" fmla="*/ 523577 h 3309108"/>
                  <a:gd name="connsiteX692" fmla="*/ 1484877 w 5548522"/>
                  <a:gd name="connsiteY692" fmla="*/ 414753 h 3309108"/>
                  <a:gd name="connsiteX693" fmla="*/ 1488798 w 5548522"/>
                  <a:gd name="connsiteY693" fmla="*/ 380664 h 3309108"/>
                  <a:gd name="connsiteX694" fmla="*/ 1675049 w 5548522"/>
                  <a:gd name="connsiteY694" fmla="*/ 273151 h 3309108"/>
                  <a:gd name="connsiteX695" fmla="*/ 1705193 w 5548522"/>
                  <a:gd name="connsiteY695" fmla="*/ 264711 h 3309108"/>
                  <a:gd name="connsiteX696" fmla="*/ 1114966 w 5548522"/>
                  <a:gd name="connsiteY696" fmla="*/ 250631 h 3309108"/>
                  <a:gd name="connsiteX697" fmla="*/ 1143393 w 5548522"/>
                  <a:gd name="connsiteY697" fmla="*/ 256766 h 3309108"/>
                  <a:gd name="connsiteX698" fmla="*/ 1472098 w 5548522"/>
                  <a:gd name="connsiteY698" fmla="*/ 445879 h 3309108"/>
                  <a:gd name="connsiteX699" fmla="*/ 1467523 w 5548522"/>
                  <a:gd name="connsiteY699" fmla="*/ 479906 h 3309108"/>
                  <a:gd name="connsiteX700" fmla="*/ 1281279 w 5548522"/>
                  <a:gd name="connsiteY700" fmla="*/ 587223 h 3309108"/>
                  <a:gd name="connsiteX701" fmla="*/ 1222465 w 5548522"/>
                  <a:gd name="connsiteY701" fmla="*/ 589841 h 3309108"/>
                  <a:gd name="connsiteX702" fmla="*/ 895067 w 5548522"/>
                  <a:gd name="connsiteY702" fmla="*/ 400073 h 3309108"/>
                  <a:gd name="connsiteX703" fmla="*/ 898988 w 5548522"/>
                  <a:gd name="connsiteY703" fmla="*/ 366046 h 3309108"/>
                  <a:gd name="connsiteX704" fmla="*/ 1084579 w 5548522"/>
                  <a:gd name="connsiteY704" fmla="*/ 258729 h 3309108"/>
                  <a:gd name="connsiteX705" fmla="*/ 1114966 w 5548522"/>
                  <a:gd name="connsiteY705" fmla="*/ 250631 h 3309108"/>
                  <a:gd name="connsiteX706" fmla="*/ 1963683 w 5548522"/>
                  <a:gd name="connsiteY706" fmla="*/ 216063 h 3309108"/>
                  <a:gd name="connsiteX707" fmla="*/ 1991864 w 5548522"/>
                  <a:gd name="connsiteY707" fmla="*/ 222192 h 3309108"/>
                  <a:gd name="connsiteX708" fmla="*/ 2179954 w 5548522"/>
                  <a:gd name="connsiteY708" fmla="*/ 330716 h 3309108"/>
                  <a:gd name="connsiteX709" fmla="*/ 2176022 w 5548522"/>
                  <a:gd name="connsiteY709" fmla="*/ 364058 h 3309108"/>
                  <a:gd name="connsiteX710" fmla="*/ 2114417 w 5548522"/>
                  <a:gd name="connsiteY710" fmla="*/ 400014 h 3309108"/>
                  <a:gd name="connsiteX711" fmla="*/ 2055434 w 5548522"/>
                  <a:gd name="connsiteY711" fmla="*/ 401975 h 3309108"/>
                  <a:gd name="connsiteX712" fmla="*/ 1867999 w 5548522"/>
                  <a:gd name="connsiteY712" fmla="*/ 294106 h 3309108"/>
                  <a:gd name="connsiteX713" fmla="*/ 1872587 w 5548522"/>
                  <a:gd name="connsiteY713" fmla="*/ 260110 h 3309108"/>
                  <a:gd name="connsiteX714" fmla="*/ 1933536 w 5548522"/>
                  <a:gd name="connsiteY714" fmla="*/ 224154 h 3309108"/>
                  <a:gd name="connsiteX715" fmla="*/ 1963683 w 5548522"/>
                  <a:gd name="connsiteY715" fmla="*/ 216063 h 3309108"/>
                  <a:gd name="connsiteX716" fmla="*/ 1416834 w 5548522"/>
                  <a:gd name="connsiteY716" fmla="*/ 97900 h 3309108"/>
                  <a:gd name="connsiteX717" fmla="*/ 1445466 w 5548522"/>
                  <a:gd name="connsiteY717" fmla="*/ 103472 h 3309108"/>
                  <a:gd name="connsiteX718" fmla="*/ 1632763 w 5548522"/>
                  <a:gd name="connsiteY718" fmla="*/ 212296 h 3309108"/>
                  <a:gd name="connsiteX719" fmla="*/ 1628847 w 5548522"/>
                  <a:gd name="connsiteY719" fmla="*/ 246385 h 3309108"/>
                  <a:gd name="connsiteX720" fmla="*/ 1442856 w 5548522"/>
                  <a:gd name="connsiteY720" fmla="*/ 353898 h 3309108"/>
                  <a:gd name="connsiteX721" fmla="*/ 1384122 w 5548522"/>
                  <a:gd name="connsiteY721" fmla="*/ 356520 h 3309108"/>
                  <a:gd name="connsiteX722" fmla="*/ 1196173 w 5548522"/>
                  <a:gd name="connsiteY722" fmla="*/ 247696 h 3309108"/>
                  <a:gd name="connsiteX723" fmla="*/ 1200741 w 5548522"/>
                  <a:gd name="connsiteY723" fmla="*/ 214262 h 3309108"/>
                  <a:gd name="connsiteX724" fmla="*/ 1386732 w 5548522"/>
                  <a:gd name="connsiteY724" fmla="*/ 106094 h 3309108"/>
                  <a:gd name="connsiteX725" fmla="*/ 1416834 w 5548522"/>
                  <a:gd name="connsiteY725" fmla="*/ 97900 h 3309108"/>
                  <a:gd name="connsiteX726" fmla="*/ 1589113 w 5548522"/>
                  <a:gd name="connsiteY726" fmla="*/ 52 h 3309108"/>
                  <a:gd name="connsiteX727" fmla="*/ 1617813 w 5548522"/>
                  <a:gd name="connsiteY727" fmla="*/ 6201 h 3309108"/>
                  <a:gd name="connsiteX728" fmla="*/ 1805544 w 5548522"/>
                  <a:gd name="connsiteY728" fmla="*/ 114426 h 3309108"/>
                  <a:gd name="connsiteX729" fmla="*/ 1801620 w 5548522"/>
                  <a:gd name="connsiteY729" fmla="*/ 148533 h 3309108"/>
                  <a:gd name="connsiteX730" fmla="*/ 1740133 w 5548522"/>
                  <a:gd name="connsiteY730" fmla="*/ 184608 h 3309108"/>
                  <a:gd name="connsiteX731" fmla="*/ 1681262 w 5548522"/>
                  <a:gd name="connsiteY731" fmla="*/ 186576 h 3309108"/>
                  <a:gd name="connsiteX732" fmla="*/ 1492877 w 5548522"/>
                  <a:gd name="connsiteY732" fmla="*/ 77695 h 3309108"/>
                  <a:gd name="connsiteX733" fmla="*/ 1497455 w 5548522"/>
                  <a:gd name="connsiteY733" fmla="*/ 44244 h 3309108"/>
                  <a:gd name="connsiteX734" fmla="*/ 1558942 w 5548522"/>
                  <a:gd name="connsiteY734" fmla="*/ 8169 h 3309108"/>
                  <a:gd name="connsiteX735" fmla="*/ 1589113 w 5548522"/>
                  <a:gd name="connsiteY735" fmla="*/ 52 h 3309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</a:cxnLst>
                <a:rect l="l" t="t" r="r" b="b"/>
                <a:pathLst>
                  <a:path w="5548522" h="3309108">
                    <a:moveTo>
                      <a:pt x="4066988" y="3095890"/>
                    </a:moveTo>
                    <a:cubicBezTo>
                      <a:pt x="4075652" y="3095479"/>
                      <a:pt x="4084153" y="3096958"/>
                      <a:pt x="4090366" y="3100574"/>
                    </a:cubicBezTo>
                    <a:lnTo>
                      <a:pt x="4299624" y="3221529"/>
                    </a:lnTo>
                    <a:cubicBezTo>
                      <a:pt x="4312049" y="3228760"/>
                      <a:pt x="4310087" y="3241250"/>
                      <a:pt x="4296355" y="3249796"/>
                    </a:cubicBezTo>
                    <a:lnTo>
                      <a:pt x="4205458" y="3302385"/>
                    </a:lnTo>
                    <a:cubicBezTo>
                      <a:pt x="4191072" y="3310274"/>
                      <a:pt x="4169492" y="3311589"/>
                      <a:pt x="4157067" y="3304358"/>
                    </a:cubicBezTo>
                    <a:lnTo>
                      <a:pt x="3948463" y="3182745"/>
                    </a:lnTo>
                    <a:cubicBezTo>
                      <a:pt x="3935384" y="3175514"/>
                      <a:pt x="3937346" y="3163681"/>
                      <a:pt x="3951732" y="3155135"/>
                    </a:cubicBezTo>
                    <a:lnTo>
                      <a:pt x="4042629" y="3102546"/>
                    </a:lnTo>
                    <a:cubicBezTo>
                      <a:pt x="4049495" y="3098602"/>
                      <a:pt x="4058323" y="3096301"/>
                      <a:pt x="4066988" y="3095890"/>
                    </a:cubicBezTo>
                    <a:close/>
                    <a:moveTo>
                      <a:pt x="3775997" y="2928503"/>
                    </a:moveTo>
                    <a:cubicBezTo>
                      <a:pt x="3784743" y="2928093"/>
                      <a:pt x="3793245" y="2929572"/>
                      <a:pt x="3799457" y="2932859"/>
                    </a:cubicBezTo>
                    <a:lnTo>
                      <a:pt x="4008716" y="3055129"/>
                    </a:lnTo>
                    <a:cubicBezTo>
                      <a:pt x="4021141" y="3061702"/>
                      <a:pt x="4019179" y="3074192"/>
                      <a:pt x="4005447" y="3082738"/>
                    </a:cubicBezTo>
                    <a:lnTo>
                      <a:pt x="3914550" y="3135327"/>
                    </a:lnTo>
                    <a:cubicBezTo>
                      <a:pt x="3900163" y="3143873"/>
                      <a:pt x="3878583" y="3144531"/>
                      <a:pt x="3866158" y="3137300"/>
                    </a:cubicBezTo>
                    <a:lnTo>
                      <a:pt x="3656899" y="3015687"/>
                    </a:lnTo>
                    <a:cubicBezTo>
                      <a:pt x="3644474" y="3009113"/>
                      <a:pt x="3646436" y="2995966"/>
                      <a:pt x="3660168" y="2988077"/>
                    </a:cubicBezTo>
                    <a:lnTo>
                      <a:pt x="3751066" y="2935488"/>
                    </a:lnTo>
                    <a:cubicBezTo>
                      <a:pt x="3758259" y="2931215"/>
                      <a:pt x="3767250" y="2928914"/>
                      <a:pt x="3775997" y="2928503"/>
                    </a:cubicBezTo>
                    <a:close/>
                    <a:moveTo>
                      <a:pt x="3934412" y="2836491"/>
                    </a:moveTo>
                    <a:cubicBezTo>
                      <a:pt x="3943158" y="2836081"/>
                      <a:pt x="3951659" y="2837720"/>
                      <a:pt x="3957872" y="2841324"/>
                    </a:cubicBezTo>
                    <a:lnTo>
                      <a:pt x="4167130" y="2962573"/>
                    </a:lnTo>
                    <a:cubicBezTo>
                      <a:pt x="4179555" y="2969782"/>
                      <a:pt x="4177593" y="2982235"/>
                      <a:pt x="4163207" y="2990755"/>
                    </a:cubicBezTo>
                    <a:lnTo>
                      <a:pt x="4072964" y="3043187"/>
                    </a:lnTo>
                    <a:cubicBezTo>
                      <a:pt x="4058578" y="3051052"/>
                      <a:pt x="4036998" y="3052363"/>
                      <a:pt x="4024573" y="3045153"/>
                    </a:cubicBezTo>
                    <a:lnTo>
                      <a:pt x="3815315" y="2923905"/>
                    </a:lnTo>
                    <a:cubicBezTo>
                      <a:pt x="3802890" y="2916695"/>
                      <a:pt x="3804852" y="2904243"/>
                      <a:pt x="3818584" y="2895722"/>
                    </a:cubicBezTo>
                    <a:lnTo>
                      <a:pt x="3909481" y="2843946"/>
                    </a:lnTo>
                    <a:cubicBezTo>
                      <a:pt x="3916674" y="2839358"/>
                      <a:pt x="3925665" y="2836900"/>
                      <a:pt x="3934412" y="2836491"/>
                    </a:cubicBezTo>
                    <a:close/>
                    <a:moveTo>
                      <a:pt x="3485003" y="2761447"/>
                    </a:moveTo>
                    <a:cubicBezTo>
                      <a:pt x="3493668" y="2761036"/>
                      <a:pt x="3502005" y="2762515"/>
                      <a:pt x="3507891" y="2765802"/>
                    </a:cubicBezTo>
                    <a:lnTo>
                      <a:pt x="3717803" y="2887414"/>
                    </a:lnTo>
                    <a:cubicBezTo>
                      <a:pt x="3730228" y="2894645"/>
                      <a:pt x="3728266" y="2907135"/>
                      <a:pt x="3713880" y="2915681"/>
                    </a:cubicBezTo>
                    <a:lnTo>
                      <a:pt x="3623637" y="2968271"/>
                    </a:lnTo>
                    <a:cubicBezTo>
                      <a:pt x="3608597" y="2976816"/>
                      <a:pt x="3587017" y="2977474"/>
                      <a:pt x="3575246" y="2970243"/>
                    </a:cubicBezTo>
                    <a:lnTo>
                      <a:pt x="3365988" y="2848630"/>
                    </a:lnTo>
                    <a:cubicBezTo>
                      <a:pt x="3353563" y="2841399"/>
                      <a:pt x="3354871" y="2828909"/>
                      <a:pt x="3369257" y="2821020"/>
                    </a:cubicBezTo>
                    <a:lnTo>
                      <a:pt x="3460154" y="2768431"/>
                    </a:lnTo>
                    <a:cubicBezTo>
                      <a:pt x="3467347" y="2764158"/>
                      <a:pt x="3476339" y="2761857"/>
                      <a:pt x="3485003" y="2761447"/>
                    </a:cubicBezTo>
                    <a:close/>
                    <a:moveTo>
                      <a:pt x="4107563" y="2629431"/>
                    </a:moveTo>
                    <a:cubicBezTo>
                      <a:pt x="4118180" y="2629022"/>
                      <a:pt x="4128471" y="2630983"/>
                      <a:pt x="4135984" y="2635231"/>
                    </a:cubicBezTo>
                    <a:lnTo>
                      <a:pt x="4688744" y="2954162"/>
                    </a:lnTo>
                    <a:cubicBezTo>
                      <a:pt x="4703772" y="2962658"/>
                      <a:pt x="4701812" y="2978344"/>
                      <a:pt x="4684824" y="2988147"/>
                    </a:cubicBezTo>
                    <a:lnTo>
                      <a:pt x="4498610" y="3095982"/>
                    </a:lnTo>
                    <a:cubicBezTo>
                      <a:pt x="4480969" y="3105785"/>
                      <a:pt x="4454834" y="3107092"/>
                      <a:pt x="4439806" y="3097943"/>
                    </a:cubicBezTo>
                    <a:lnTo>
                      <a:pt x="3887700" y="2779012"/>
                    </a:lnTo>
                    <a:cubicBezTo>
                      <a:pt x="3872019" y="2770515"/>
                      <a:pt x="3873979" y="2754830"/>
                      <a:pt x="3891620" y="2745027"/>
                    </a:cubicBezTo>
                    <a:lnTo>
                      <a:pt x="4077180" y="2637845"/>
                    </a:lnTo>
                    <a:cubicBezTo>
                      <a:pt x="4086001" y="2632617"/>
                      <a:pt x="4096945" y="2629839"/>
                      <a:pt x="4107563" y="2629431"/>
                    </a:cubicBezTo>
                    <a:close/>
                    <a:moveTo>
                      <a:pt x="4536411" y="2551904"/>
                    </a:moveTo>
                    <a:cubicBezTo>
                      <a:pt x="4547014" y="2551414"/>
                      <a:pt x="4557291" y="2553209"/>
                      <a:pt x="4564795" y="2557452"/>
                    </a:cubicBezTo>
                    <a:lnTo>
                      <a:pt x="4973916" y="2793722"/>
                    </a:lnTo>
                    <a:cubicBezTo>
                      <a:pt x="4988924" y="2802207"/>
                      <a:pt x="4986966" y="2817218"/>
                      <a:pt x="4969348" y="2827661"/>
                    </a:cubicBezTo>
                    <a:lnTo>
                      <a:pt x="4784037" y="2934701"/>
                    </a:lnTo>
                    <a:cubicBezTo>
                      <a:pt x="4766419" y="2944491"/>
                      <a:pt x="4740319" y="2945796"/>
                      <a:pt x="4725311" y="2937311"/>
                    </a:cubicBezTo>
                    <a:lnTo>
                      <a:pt x="4316191" y="2701041"/>
                    </a:lnTo>
                    <a:cubicBezTo>
                      <a:pt x="4301183" y="2692557"/>
                      <a:pt x="4303141" y="2677545"/>
                      <a:pt x="4320758" y="2667102"/>
                    </a:cubicBezTo>
                    <a:lnTo>
                      <a:pt x="4506070" y="2560063"/>
                    </a:lnTo>
                    <a:cubicBezTo>
                      <a:pt x="4514878" y="2555167"/>
                      <a:pt x="4525808" y="2552393"/>
                      <a:pt x="4536411" y="2551904"/>
                    </a:cubicBezTo>
                    <a:close/>
                    <a:moveTo>
                      <a:pt x="3350072" y="2520224"/>
                    </a:moveTo>
                    <a:cubicBezTo>
                      <a:pt x="3360662" y="2519733"/>
                      <a:pt x="3370927" y="2521532"/>
                      <a:pt x="3378422" y="2525781"/>
                    </a:cubicBezTo>
                    <a:lnTo>
                      <a:pt x="3565466" y="2634300"/>
                    </a:lnTo>
                    <a:cubicBezTo>
                      <a:pt x="3580455" y="2642799"/>
                      <a:pt x="3579152" y="2658488"/>
                      <a:pt x="3560904" y="2668294"/>
                    </a:cubicBezTo>
                    <a:lnTo>
                      <a:pt x="3340622" y="2796426"/>
                    </a:lnTo>
                    <a:cubicBezTo>
                      <a:pt x="3323026" y="2806232"/>
                      <a:pt x="3296957" y="2807539"/>
                      <a:pt x="3281967" y="2799041"/>
                    </a:cubicBezTo>
                    <a:lnTo>
                      <a:pt x="3094272" y="2690521"/>
                    </a:lnTo>
                    <a:cubicBezTo>
                      <a:pt x="3079934" y="2682023"/>
                      <a:pt x="3081889" y="2666333"/>
                      <a:pt x="3098834" y="2656527"/>
                    </a:cubicBezTo>
                    <a:lnTo>
                      <a:pt x="3319767" y="2528395"/>
                    </a:lnTo>
                    <a:cubicBezTo>
                      <a:pt x="3328565" y="2523492"/>
                      <a:pt x="3339482" y="2520714"/>
                      <a:pt x="3350072" y="2520224"/>
                    </a:cubicBezTo>
                    <a:close/>
                    <a:moveTo>
                      <a:pt x="5040252" y="2517108"/>
                    </a:moveTo>
                    <a:cubicBezTo>
                      <a:pt x="5050761" y="2516699"/>
                      <a:pt x="5061025" y="2518665"/>
                      <a:pt x="5068519" y="2522926"/>
                    </a:cubicBezTo>
                    <a:lnTo>
                      <a:pt x="5256205" y="2631750"/>
                    </a:lnTo>
                    <a:cubicBezTo>
                      <a:pt x="5271194" y="2640272"/>
                      <a:pt x="5269239" y="2655350"/>
                      <a:pt x="5251644" y="2665184"/>
                    </a:cubicBezTo>
                    <a:lnTo>
                      <a:pt x="5065912" y="2773352"/>
                    </a:lnTo>
                    <a:cubicBezTo>
                      <a:pt x="5048969" y="2783185"/>
                      <a:pt x="5022249" y="2784496"/>
                      <a:pt x="5007912" y="2775319"/>
                    </a:cubicBezTo>
                    <a:lnTo>
                      <a:pt x="4820226" y="2667150"/>
                    </a:lnTo>
                    <a:cubicBezTo>
                      <a:pt x="4805237" y="2657973"/>
                      <a:pt x="4807192" y="2642895"/>
                      <a:pt x="4824788" y="2633061"/>
                    </a:cubicBezTo>
                    <a:lnTo>
                      <a:pt x="5010519" y="2525549"/>
                    </a:lnTo>
                    <a:cubicBezTo>
                      <a:pt x="5018991" y="2520304"/>
                      <a:pt x="5029744" y="2517518"/>
                      <a:pt x="5040252" y="2517108"/>
                    </a:cubicBezTo>
                    <a:close/>
                    <a:moveTo>
                      <a:pt x="3816369" y="2462627"/>
                    </a:moveTo>
                    <a:cubicBezTo>
                      <a:pt x="3826974" y="2462135"/>
                      <a:pt x="3837253" y="2463938"/>
                      <a:pt x="3844757" y="2468199"/>
                    </a:cubicBezTo>
                    <a:lnTo>
                      <a:pt x="4032054" y="2577023"/>
                    </a:lnTo>
                    <a:cubicBezTo>
                      <a:pt x="4047063" y="2585545"/>
                      <a:pt x="4045106" y="2601279"/>
                      <a:pt x="4028138" y="2611112"/>
                    </a:cubicBezTo>
                    <a:lnTo>
                      <a:pt x="3842147" y="2718625"/>
                    </a:lnTo>
                    <a:cubicBezTo>
                      <a:pt x="3824527" y="2728458"/>
                      <a:pt x="3798423" y="2729769"/>
                      <a:pt x="3784066" y="2721247"/>
                    </a:cubicBezTo>
                    <a:lnTo>
                      <a:pt x="3596117" y="2612423"/>
                    </a:lnTo>
                    <a:cubicBezTo>
                      <a:pt x="3581107" y="2603246"/>
                      <a:pt x="3583065" y="2588823"/>
                      <a:pt x="3600685" y="2578334"/>
                    </a:cubicBezTo>
                    <a:lnTo>
                      <a:pt x="3786023" y="2470822"/>
                    </a:lnTo>
                    <a:cubicBezTo>
                      <a:pt x="3794833" y="2465905"/>
                      <a:pt x="3805765" y="2463119"/>
                      <a:pt x="3816369" y="2462627"/>
                    </a:cubicBezTo>
                    <a:close/>
                    <a:moveTo>
                      <a:pt x="4242083" y="2382054"/>
                    </a:moveTo>
                    <a:cubicBezTo>
                      <a:pt x="4252770" y="2381645"/>
                      <a:pt x="4263211" y="2383607"/>
                      <a:pt x="4271042" y="2388185"/>
                    </a:cubicBezTo>
                    <a:lnTo>
                      <a:pt x="4457686" y="2496092"/>
                    </a:lnTo>
                    <a:cubicBezTo>
                      <a:pt x="4473348" y="2505247"/>
                      <a:pt x="4471391" y="2520943"/>
                      <a:pt x="4453770" y="2530753"/>
                    </a:cubicBezTo>
                    <a:lnTo>
                      <a:pt x="4267779" y="2638005"/>
                    </a:lnTo>
                    <a:cubicBezTo>
                      <a:pt x="4250812" y="2647815"/>
                      <a:pt x="4224708" y="2649123"/>
                      <a:pt x="4209045" y="2640621"/>
                    </a:cubicBezTo>
                    <a:lnTo>
                      <a:pt x="4021749" y="2532060"/>
                    </a:lnTo>
                    <a:cubicBezTo>
                      <a:pt x="4007392" y="2523559"/>
                      <a:pt x="4009350" y="2507863"/>
                      <a:pt x="4026317" y="2498053"/>
                    </a:cubicBezTo>
                    <a:lnTo>
                      <a:pt x="4211656" y="2390147"/>
                    </a:lnTo>
                    <a:cubicBezTo>
                      <a:pt x="4220466" y="2385242"/>
                      <a:pt x="4231397" y="2382462"/>
                      <a:pt x="4242083" y="2382054"/>
                    </a:cubicBezTo>
                    <a:close/>
                    <a:moveTo>
                      <a:pt x="4749587" y="2349968"/>
                    </a:moveTo>
                    <a:cubicBezTo>
                      <a:pt x="4760192" y="2349640"/>
                      <a:pt x="4770470" y="2351607"/>
                      <a:pt x="4777975" y="2355868"/>
                    </a:cubicBezTo>
                    <a:lnTo>
                      <a:pt x="4965272" y="2464036"/>
                    </a:lnTo>
                    <a:cubicBezTo>
                      <a:pt x="4980281" y="2473214"/>
                      <a:pt x="4978324" y="2488292"/>
                      <a:pt x="4961356" y="2498126"/>
                    </a:cubicBezTo>
                    <a:lnTo>
                      <a:pt x="4775365" y="2606294"/>
                    </a:lnTo>
                    <a:cubicBezTo>
                      <a:pt x="4757745" y="2616127"/>
                      <a:pt x="4731641" y="2617438"/>
                      <a:pt x="4716631" y="2608261"/>
                    </a:cubicBezTo>
                    <a:lnTo>
                      <a:pt x="4529335" y="2500092"/>
                    </a:lnTo>
                    <a:cubicBezTo>
                      <a:pt x="4514325" y="2491570"/>
                      <a:pt x="4516283" y="2475837"/>
                      <a:pt x="4533250" y="2466003"/>
                    </a:cubicBezTo>
                    <a:lnTo>
                      <a:pt x="4719241" y="2357835"/>
                    </a:lnTo>
                    <a:cubicBezTo>
                      <a:pt x="4728051" y="2352918"/>
                      <a:pt x="4738983" y="2350296"/>
                      <a:pt x="4749587" y="2349968"/>
                    </a:cubicBezTo>
                    <a:close/>
                    <a:moveTo>
                      <a:pt x="3525376" y="2292690"/>
                    </a:moveTo>
                    <a:cubicBezTo>
                      <a:pt x="3536048" y="2292198"/>
                      <a:pt x="3546312" y="2294001"/>
                      <a:pt x="3553480" y="2298262"/>
                    </a:cubicBezTo>
                    <a:lnTo>
                      <a:pt x="3741166" y="2407086"/>
                    </a:lnTo>
                    <a:cubicBezTo>
                      <a:pt x="3756155" y="2415608"/>
                      <a:pt x="3754200" y="2430686"/>
                      <a:pt x="3736605" y="2441175"/>
                    </a:cubicBezTo>
                    <a:lnTo>
                      <a:pt x="3551525" y="2548688"/>
                    </a:lnTo>
                    <a:cubicBezTo>
                      <a:pt x="3533930" y="2558521"/>
                      <a:pt x="3507862" y="2559832"/>
                      <a:pt x="3492873" y="2551310"/>
                    </a:cubicBezTo>
                    <a:lnTo>
                      <a:pt x="3305839" y="2442486"/>
                    </a:lnTo>
                    <a:cubicBezTo>
                      <a:pt x="3290198" y="2433964"/>
                      <a:pt x="3292153" y="2418886"/>
                      <a:pt x="3309749" y="2408397"/>
                    </a:cubicBezTo>
                    <a:lnTo>
                      <a:pt x="3494828" y="2300885"/>
                    </a:lnTo>
                    <a:cubicBezTo>
                      <a:pt x="3503626" y="2295968"/>
                      <a:pt x="3514705" y="2293182"/>
                      <a:pt x="3525376" y="2292690"/>
                    </a:cubicBezTo>
                    <a:close/>
                    <a:moveTo>
                      <a:pt x="2958212" y="2292670"/>
                    </a:moveTo>
                    <a:cubicBezTo>
                      <a:pt x="2968888" y="2292182"/>
                      <a:pt x="2979319" y="2293973"/>
                      <a:pt x="2986817" y="2298206"/>
                    </a:cubicBezTo>
                    <a:lnTo>
                      <a:pt x="3286072" y="2471437"/>
                    </a:lnTo>
                    <a:cubicBezTo>
                      <a:pt x="3301067" y="2479903"/>
                      <a:pt x="3299111" y="2494881"/>
                      <a:pt x="3282160" y="2505301"/>
                    </a:cubicBezTo>
                    <a:lnTo>
                      <a:pt x="3061142" y="2632294"/>
                    </a:lnTo>
                    <a:cubicBezTo>
                      <a:pt x="3043538" y="2642062"/>
                      <a:pt x="3017459" y="2643365"/>
                      <a:pt x="3002464" y="2634899"/>
                    </a:cubicBezTo>
                    <a:lnTo>
                      <a:pt x="2702557" y="2462319"/>
                    </a:lnTo>
                    <a:cubicBezTo>
                      <a:pt x="2688214" y="2453853"/>
                      <a:pt x="2689518" y="2438223"/>
                      <a:pt x="2707121" y="2428455"/>
                    </a:cubicBezTo>
                    <a:lnTo>
                      <a:pt x="2928139" y="2300811"/>
                    </a:lnTo>
                    <a:cubicBezTo>
                      <a:pt x="2936615" y="2295926"/>
                      <a:pt x="2947536" y="2293159"/>
                      <a:pt x="2958212" y="2292670"/>
                    </a:cubicBezTo>
                    <a:close/>
                    <a:moveTo>
                      <a:pt x="5164534" y="2263867"/>
                    </a:moveTo>
                    <a:cubicBezTo>
                      <a:pt x="5175148" y="2263378"/>
                      <a:pt x="5185434" y="2265169"/>
                      <a:pt x="5192945" y="2269401"/>
                    </a:cubicBezTo>
                    <a:lnTo>
                      <a:pt x="5538440" y="2468626"/>
                    </a:lnTo>
                    <a:cubicBezTo>
                      <a:pt x="5553462" y="2476438"/>
                      <a:pt x="5551503" y="2492064"/>
                      <a:pt x="5533869" y="2501830"/>
                    </a:cubicBezTo>
                    <a:lnTo>
                      <a:pt x="5348385" y="2609255"/>
                    </a:lnTo>
                    <a:cubicBezTo>
                      <a:pt x="5331404" y="2619021"/>
                      <a:pt x="5304627" y="2620323"/>
                      <a:pt x="5289605" y="2611208"/>
                    </a:cubicBezTo>
                    <a:lnTo>
                      <a:pt x="4944110" y="2412634"/>
                    </a:lnTo>
                    <a:cubicBezTo>
                      <a:pt x="4929088" y="2404171"/>
                      <a:pt x="4931047" y="2388545"/>
                      <a:pt x="4948681" y="2378779"/>
                    </a:cubicBezTo>
                    <a:lnTo>
                      <a:pt x="5134165" y="2272005"/>
                    </a:lnTo>
                    <a:cubicBezTo>
                      <a:pt x="5142982" y="2267122"/>
                      <a:pt x="5153921" y="2264355"/>
                      <a:pt x="5164534" y="2263867"/>
                    </a:cubicBezTo>
                    <a:close/>
                    <a:moveTo>
                      <a:pt x="3951744" y="2214675"/>
                    </a:moveTo>
                    <a:cubicBezTo>
                      <a:pt x="3962349" y="2214266"/>
                      <a:pt x="3972628" y="2216232"/>
                      <a:pt x="3980132" y="2220493"/>
                    </a:cubicBezTo>
                    <a:lnTo>
                      <a:pt x="4167429" y="2328661"/>
                    </a:lnTo>
                    <a:cubicBezTo>
                      <a:pt x="4182438" y="2337839"/>
                      <a:pt x="4180481" y="2353573"/>
                      <a:pt x="4163513" y="2363406"/>
                    </a:cubicBezTo>
                    <a:lnTo>
                      <a:pt x="3977522" y="2470919"/>
                    </a:lnTo>
                    <a:cubicBezTo>
                      <a:pt x="3960554" y="2480752"/>
                      <a:pt x="3933798" y="2482063"/>
                      <a:pt x="3918788" y="2473541"/>
                    </a:cubicBezTo>
                    <a:lnTo>
                      <a:pt x="3731492" y="2364717"/>
                    </a:lnTo>
                    <a:cubicBezTo>
                      <a:pt x="3716482" y="2355540"/>
                      <a:pt x="3718440" y="2340462"/>
                      <a:pt x="3736060" y="2330628"/>
                    </a:cubicBezTo>
                    <a:lnTo>
                      <a:pt x="3921398" y="2223116"/>
                    </a:lnTo>
                    <a:cubicBezTo>
                      <a:pt x="3930208" y="2217872"/>
                      <a:pt x="3941140" y="2215085"/>
                      <a:pt x="3951744" y="2214675"/>
                    </a:cubicBezTo>
                    <a:close/>
                    <a:moveTo>
                      <a:pt x="4461068" y="2180433"/>
                    </a:moveTo>
                    <a:cubicBezTo>
                      <a:pt x="4471672" y="2180024"/>
                      <a:pt x="4482114" y="2181986"/>
                      <a:pt x="4489945" y="2186564"/>
                    </a:cubicBezTo>
                    <a:lnTo>
                      <a:pt x="4677242" y="2294471"/>
                    </a:lnTo>
                    <a:cubicBezTo>
                      <a:pt x="4692251" y="2303626"/>
                      <a:pt x="4690294" y="2318668"/>
                      <a:pt x="4672673" y="2329132"/>
                    </a:cubicBezTo>
                    <a:lnTo>
                      <a:pt x="4486682" y="2436384"/>
                    </a:lnTo>
                    <a:cubicBezTo>
                      <a:pt x="4469715" y="2446194"/>
                      <a:pt x="4442958" y="2447502"/>
                      <a:pt x="4428601" y="2439000"/>
                    </a:cubicBezTo>
                    <a:lnTo>
                      <a:pt x="4241305" y="2329785"/>
                    </a:lnTo>
                    <a:cubicBezTo>
                      <a:pt x="4226295" y="2321938"/>
                      <a:pt x="4228253" y="2306242"/>
                      <a:pt x="4245220" y="2296432"/>
                    </a:cubicBezTo>
                    <a:lnTo>
                      <a:pt x="4431211" y="2188526"/>
                    </a:lnTo>
                    <a:cubicBezTo>
                      <a:pt x="4439695" y="2183621"/>
                      <a:pt x="4450463" y="2180841"/>
                      <a:pt x="4461068" y="2180433"/>
                    </a:cubicBezTo>
                    <a:close/>
                    <a:moveTo>
                      <a:pt x="5287749" y="2137156"/>
                    </a:moveTo>
                    <a:cubicBezTo>
                      <a:pt x="5298297" y="2136664"/>
                      <a:pt x="5308600" y="2138467"/>
                      <a:pt x="5316122" y="2142731"/>
                    </a:cubicBezTo>
                    <a:lnTo>
                      <a:pt x="5504507" y="2251611"/>
                    </a:lnTo>
                    <a:cubicBezTo>
                      <a:pt x="5518898" y="2260138"/>
                      <a:pt x="5517590" y="2275880"/>
                      <a:pt x="5499928" y="2285719"/>
                    </a:cubicBezTo>
                    <a:lnTo>
                      <a:pt x="5438442" y="2321138"/>
                    </a:lnTo>
                    <a:cubicBezTo>
                      <a:pt x="5421435" y="2331632"/>
                      <a:pt x="5394616" y="2332288"/>
                      <a:pt x="5379571" y="2323761"/>
                    </a:cubicBezTo>
                    <a:lnTo>
                      <a:pt x="5191840" y="2214881"/>
                    </a:lnTo>
                    <a:cubicBezTo>
                      <a:pt x="5176795" y="2206354"/>
                      <a:pt x="5178757" y="2190612"/>
                      <a:pt x="5196418" y="2180773"/>
                    </a:cubicBezTo>
                    <a:lnTo>
                      <a:pt x="5257905" y="2145354"/>
                    </a:lnTo>
                    <a:cubicBezTo>
                      <a:pt x="5266408" y="2140435"/>
                      <a:pt x="5277201" y="2137647"/>
                      <a:pt x="5287749" y="2137156"/>
                    </a:cubicBezTo>
                    <a:close/>
                    <a:moveTo>
                      <a:pt x="3237430" y="2125387"/>
                    </a:moveTo>
                    <a:cubicBezTo>
                      <a:pt x="3248034" y="2124977"/>
                      <a:pt x="3258313" y="2126944"/>
                      <a:pt x="3265817" y="2131205"/>
                    </a:cubicBezTo>
                    <a:lnTo>
                      <a:pt x="3453114" y="2240029"/>
                    </a:lnTo>
                    <a:cubicBezTo>
                      <a:pt x="3468123" y="2248551"/>
                      <a:pt x="3466166" y="2263629"/>
                      <a:pt x="3449198" y="2274118"/>
                    </a:cubicBezTo>
                    <a:lnTo>
                      <a:pt x="3263860" y="2381631"/>
                    </a:lnTo>
                    <a:cubicBezTo>
                      <a:pt x="3245587" y="2391464"/>
                      <a:pt x="3220135" y="2392775"/>
                      <a:pt x="3205126" y="2384253"/>
                    </a:cubicBezTo>
                    <a:lnTo>
                      <a:pt x="3017829" y="2275429"/>
                    </a:lnTo>
                    <a:cubicBezTo>
                      <a:pt x="3002167" y="2266907"/>
                      <a:pt x="3004125" y="2251829"/>
                      <a:pt x="3021745" y="2241340"/>
                    </a:cubicBezTo>
                    <a:lnTo>
                      <a:pt x="3207083" y="2133828"/>
                    </a:lnTo>
                    <a:cubicBezTo>
                      <a:pt x="3215893" y="2128583"/>
                      <a:pt x="3226825" y="2125797"/>
                      <a:pt x="3237430" y="2125387"/>
                    </a:cubicBezTo>
                    <a:close/>
                    <a:moveTo>
                      <a:pt x="4887598" y="2102665"/>
                    </a:moveTo>
                    <a:cubicBezTo>
                      <a:pt x="4898284" y="2102256"/>
                      <a:pt x="4908726" y="2104218"/>
                      <a:pt x="4916230" y="2108796"/>
                    </a:cubicBezTo>
                    <a:lnTo>
                      <a:pt x="5103527" y="2216703"/>
                    </a:lnTo>
                    <a:cubicBezTo>
                      <a:pt x="5118536" y="2225204"/>
                      <a:pt x="5116579" y="2240900"/>
                      <a:pt x="5099611" y="2250710"/>
                    </a:cubicBezTo>
                    <a:lnTo>
                      <a:pt x="4913620" y="2358616"/>
                    </a:lnTo>
                    <a:cubicBezTo>
                      <a:pt x="4896000" y="2368426"/>
                      <a:pt x="4869896" y="2369734"/>
                      <a:pt x="4854886" y="2360578"/>
                    </a:cubicBezTo>
                    <a:lnTo>
                      <a:pt x="4667590" y="2252671"/>
                    </a:lnTo>
                    <a:cubicBezTo>
                      <a:pt x="4652580" y="2243516"/>
                      <a:pt x="4653885" y="2228474"/>
                      <a:pt x="4672158" y="2218664"/>
                    </a:cubicBezTo>
                    <a:lnTo>
                      <a:pt x="4857496" y="2110758"/>
                    </a:lnTo>
                    <a:cubicBezTo>
                      <a:pt x="4865980" y="2105853"/>
                      <a:pt x="4876911" y="2103074"/>
                      <a:pt x="4887598" y="2102665"/>
                    </a:cubicBezTo>
                    <a:close/>
                    <a:moveTo>
                      <a:pt x="3663225" y="2047618"/>
                    </a:moveTo>
                    <a:cubicBezTo>
                      <a:pt x="3673829" y="2047208"/>
                      <a:pt x="3684271" y="2049175"/>
                      <a:pt x="3692102" y="2053436"/>
                    </a:cubicBezTo>
                    <a:lnTo>
                      <a:pt x="3879399" y="2162260"/>
                    </a:lnTo>
                    <a:cubicBezTo>
                      <a:pt x="3894408" y="2170782"/>
                      <a:pt x="3892451" y="2185860"/>
                      <a:pt x="3875483" y="2196349"/>
                    </a:cubicBezTo>
                    <a:lnTo>
                      <a:pt x="3689492" y="2303862"/>
                    </a:lnTo>
                    <a:cubicBezTo>
                      <a:pt x="3671872" y="2313695"/>
                      <a:pt x="3645768" y="2315006"/>
                      <a:pt x="3630758" y="2306484"/>
                    </a:cubicBezTo>
                    <a:lnTo>
                      <a:pt x="3442809" y="2197660"/>
                    </a:lnTo>
                    <a:cubicBezTo>
                      <a:pt x="3428452" y="2189138"/>
                      <a:pt x="3429757" y="2173405"/>
                      <a:pt x="3447377" y="2163571"/>
                    </a:cubicBezTo>
                    <a:lnTo>
                      <a:pt x="3633368" y="2056059"/>
                    </a:lnTo>
                    <a:cubicBezTo>
                      <a:pt x="3641852" y="2050814"/>
                      <a:pt x="3652620" y="2048028"/>
                      <a:pt x="3663225" y="2047618"/>
                    </a:cubicBezTo>
                    <a:close/>
                    <a:moveTo>
                      <a:pt x="4170648" y="2013375"/>
                    </a:moveTo>
                    <a:cubicBezTo>
                      <a:pt x="4181252" y="2012966"/>
                      <a:pt x="4191531" y="2014928"/>
                      <a:pt x="4199035" y="2019506"/>
                    </a:cubicBezTo>
                    <a:lnTo>
                      <a:pt x="4386332" y="2128067"/>
                    </a:lnTo>
                    <a:cubicBezTo>
                      <a:pt x="4401341" y="2136568"/>
                      <a:pt x="4399384" y="2151610"/>
                      <a:pt x="4382416" y="2162074"/>
                    </a:cubicBezTo>
                    <a:lnTo>
                      <a:pt x="4196425" y="2268672"/>
                    </a:lnTo>
                    <a:cubicBezTo>
                      <a:pt x="4179457" y="2279790"/>
                      <a:pt x="4152701" y="2280444"/>
                      <a:pt x="4137691" y="2271942"/>
                    </a:cubicBezTo>
                    <a:lnTo>
                      <a:pt x="3950395" y="2162727"/>
                    </a:lnTo>
                    <a:cubicBezTo>
                      <a:pt x="3935385" y="2154880"/>
                      <a:pt x="3937343" y="2139184"/>
                      <a:pt x="3954963" y="2129374"/>
                    </a:cubicBezTo>
                    <a:lnTo>
                      <a:pt x="4140301" y="2021468"/>
                    </a:lnTo>
                    <a:cubicBezTo>
                      <a:pt x="4149112" y="2016563"/>
                      <a:pt x="4160043" y="2013783"/>
                      <a:pt x="4170648" y="2013375"/>
                    </a:cubicBezTo>
                    <a:close/>
                    <a:moveTo>
                      <a:pt x="4999637" y="1970088"/>
                    </a:moveTo>
                    <a:cubicBezTo>
                      <a:pt x="5010266" y="1969597"/>
                      <a:pt x="5020569" y="1971395"/>
                      <a:pt x="5028091" y="1975645"/>
                    </a:cubicBezTo>
                    <a:lnTo>
                      <a:pt x="5215822" y="2084167"/>
                    </a:lnTo>
                    <a:cubicBezTo>
                      <a:pt x="5230867" y="2092666"/>
                      <a:pt x="5228905" y="2108356"/>
                      <a:pt x="5211898" y="2118162"/>
                    </a:cubicBezTo>
                    <a:lnTo>
                      <a:pt x="5150411" y="2154119"/>
                    </a:lnTo>
                    <a:cubicBezTo>
                      <a:pt x="5132749" y="2163925"/>
                      <a:pt x="5106585" y="2165232"/>
                      <a:pt x="5091540" y="2156080"/>
                    </a:cubicBezTo>
                    <a:lnTo>
                      <a:pt x="4903809" y="2048211"/>
                    </a:lnTo>
                    <a:cubicBezTo>
                      <a:pt x="4888764" y="2039059"/>
                      <a:pt x="4890726" y="2024022"/>
                      <a:pt x="4907733" y="2013562"/>
                    </a:cubicBezTo>
                    <a:lnTo>
                      <a:pt x="4969220" y="1978260"/>
                    </a:lnTo>
                    <a:cubicBezTo>
                      <a:pt x="4978051" y="1973356"/>
                      <a:pt x="4989007" y="1970578"/>
                      <a:pt x="4999637" y="1970088"/>
                    </a:cubicBezTo>
                    <a:close/>
                    <a:moveTo>
                      <a:pt x="2946274" y="1958329"/>
                    </a:moveTo>
                    <a:cubicBezTo>
                      <a:pt x="2956960" y="1957920"/>
                      <a:pt x="2967401" y="1959886"/>
                      <a:pt x="2974906" y="1964147"/>
                    </a:cubicBezTo>
                    <a:lnTo>
                      <a:pt x="3162203" y="2072971"/>
                    </a:lnTo>
                    <a:cubicBezTo>
                      <a:pt x="3177212" y="2081493"/>
                      <a:pt x="3175255" y="2096571"/>
                      <a:pt x="3157634" y="2107060"/>
                    </a:cubicBezTo>
                    <a:lnTo>
                      <a:pt x="2972296" y="2214573"/>
                    </a:lnTo>
                    <a:cubicBezTo>
                      <a:pt x="2954676" y="2224406"/>
                      <a:pt x="2928572" y="2225717"/>
                      <a:pt x="2913562" y="2216540"/>
                    </a:cubicBezTo>
                    <a:lnTo>
                      <a:pt x="2726266" y="2108371"/>
                    </a:lnTo>
                    <a:cubicBezTo>
                      <a:pt x="2711256" y="2099849"/>
                      <a:pt x="2713214" y="2084116"/>
                      <a:pt x="2730834" y="2074282"/>
                    </a:cubicBezTo>
                    <a:lnTo>
                      <a:pt x="2916172" y="1966770"/>
                    </a:lnTo>
                    <a:cubicBezTo>
                      <a:pt x="2924656" y="1961525"/>
                      <a:pt x="2935587" y="1958739"/>
                      <a:pt x="2946274" y="1958329"/>
                    </a:cubicBezTo>
                    <a:close/>
                    <a:moveTo>
                      <a:pt x="4596933" y="1935608"/>
                    </a:moveTo>
                    <a:cubicBezTo>
                      <a:pt x="4607537" y="1935199"/>
                      <a:pt x="4617816" y="1937161"/>
                      <a:pt x="4625320" y="1941739"/>
                    </a:cubicBezTo>
                    <a:lnTo>
                      <a:pt x="4812617" y="2049646"/>
                    </a:lnTo>
                    <a:cubicBezTo>
                      <a:pt x="4827626" y="2058801"/>
                      <a:pt x="4825669" y="2073843"/>
                      <a:pt x="4808701" y="2083653"/>
                    </a:cubicBezTo>
                    <a:lnTo>
                      <a:pt x="4623363" y="2190905"/>
                    </a:lnTo>
                    <a:cubicBezTo>
                      <a:pt x="4605742" y="2201369"/>
                      <a:pt x="4579638" y="2202677"/>
                      <a:pt x="4564629" y="2193521"/>
                    </a:cubicBezTo>
                    <a:lnTo>
                      <a:pt x="4377332" y="2084961"/>
                    </a:lnTo>
                    <a:cubicBezTo>
                      <a:pt x="4361670" y="2076459"/>
                      <a:pt x="4363628" y="2061417"/>
                      <a:pt x="4381248" y="2051607"/>
                    </a:cubicBezTo>
                    <a:lnTo>
                      <a:pt x="4566586" y="1943701"/>
                    </a:lnTo>
                    <a:cubicBezTo>
                      <a:pt x="4575396" y="1938796"/>
                      <a:pt x="4586328" y="1936016"/>
                      <a:pt x="4596933" y="1935608"/>
                    </a:cubicBezTo>
                    <a:close/>
                    <a:moveTo>
                      <a:pt x="3372475" y="1880560"/>
                    </a:moveTo>
                    <a:cubicBezTo>
                      <a:pt x="3383064" y="1880150"/>
                      <a:pt x="3393328" y="1882117"/>
                      <a:pt x="3400823" y="1886378"/>
                    </a:cubicBezTo>
                    <a:lnTo>
                      <a:pt x="3588509" y="1995202"/>
                    </a:lnTo>
                    <a:cubicBezTo>
                      <a:pt x="3603498" y="2003724"/>
                      <a:pt x="3600892" y="2018802"/>
                      <a:pt x="3583948" y="2029291"/>
                    </a:cubicBezTo>
                    <a:lnTo>
                      <a:pt x="3398216" y="2136804"/>
                    </a:lnTo>
                    <a:cubicBezTo>
                      <a:pt x="3381273" y="2146637"/>
                      <a:pt x="3354553" y="2147948"/>
                      <a:pt x="3339564" y="2138771"/>
                    </a:cubicBezTo>
                    <a:lnTo>
                      <a:pt x="3152530" y="2030602"/>
                    </a:lnTo>
                    <a:cubicBezTo>
                      <a:pt x="3137541" y="2021425"/>
                      <a:pt x="3139496" y="2006347"/>
                      <a:pt x="3157092" y="1996513"/>
                    </a:cubicBezTo>
                    <a:lnTo>
                      <a:pt x="3342171" y="1889001"/>
                    </a:lnTo>
                    <a:cubicBezTo>
                      <a:pt x="3350969" y="1883756"/>
                      <a:pt x="3361885" y="1880970"/>
                      <a:pt x="3372475" y="1880560"/>
                    </a:cubicBezTo>
                    <a:close/>
                    <a:moveTo>
                      <a:pt x="3879492" y="1846318"/>
                    </a:moveTo>
                    <a:cubicBezTo>
                      <a:pt x="3890178" y="1845909"/>
                      <a:pt x="3900620" y="1847871"/>
                      <a:pt x="3908124" y="1852449"/>
                    </a:cubicBezTo>
                    <a:lnTo>
                      <a:pt x="4095421" y="1960356"/>
                    </a:lnTo>
                    <a:cubicBezTo>
                      <a:pt x="4110430" y="1969511"/>
                      <a:pt x="4108473" y="1984553"/>
                      <a:pt x="4091505" y="1995017"/>
                    </a:cubicBezTo>
                    <a:lnTo>
                      <a:pt x="3905514" y="2102269"/>
                    </a:lnTo>
                    <a:cubicBezTo>
                      <a:pt x="3887894" y="2112079"/>
                      <a:pt x="3861790" y="2113387"/>
                      <a:pt x="3846780" y="2104231"/>
                    </a:cubicBezTo>
                    <a:lnTo>
                      <a:pt x="3659484" y="1996324"/>
                    </a:lnTo>
                    <a:cubicBezTo>
                      <a:pt x="3644474" y="1987823"/>
                      <a:pt x="3646432" y="1972127"/>
                      <a:pt x="3663399" y="1962317"/>
                    </a:cubicBezTo>
                    <a:lnTo>
                      <a:pt x="3849390" y="1854411"/>
                    </a:lnTo>
                    <a:cubicBezTo>
                      <a:pt x="3857874" y="1849506"/>
                      <a:pt x="3868805" y="1846727"/>
                      <a:pt x="3879492" y="1846318"/>
                    </a:cubicBezTo>
                    <a:close/>
                    <a:moveTo>
                      <a:pt x="4714242" y="1803113"/>
                    </a:moveTo>
                    <a:cubicBezTo>
                      <a:pt x="4724953" y="1802704"/>
                      <a:pt x="4735419" y="1804665"/>
                      <a:pt x="4742941" y="1809241"/>
                    </a:cubicBezTo>
                    <a:lnTo>
                      <a:pt x="4930671" y="1917764"/>
                    </a:lnTo>
                    <a:cubicBezTo>
                      <a:pt x="4945716" y="1925609"/>
                      <a:pt x="4943754" y="1941299"/>
                      <a:pt x="4926747" y="1951105"/>
                    </a:cubicBezTo>
                    <a:lnTo>
                      <a:pt x="4864606" y="1987061"/>
                    </a:lnTo>
                    <a:cubicBezTo>
                      <a:pt x="4847599" y="1996868"/>
                      <a:pt x="4821434" y="1998175"/>
                      <a:pt x="4806390" y="1989023"/>
                    </a:cubicBezTo>
                    <a:lnTo>
                      <a:pt x="4618660" y="1881154"/>
                    </a:lnTo>
                    <a:cubicBezTo>
                      <a:pt x="4603615" y="1872001"/>
                      <a:pt x="4604923" y="1856965"/>
                      <a:pt x="4622584" y="1846505"/>
                    </a:cubicBezTo>
                    <a:lnTo>
                      <a:pt x="4684071" y="1811203"/>
                    </a:lnTo>
                    <a:cubicBezTo>
                      <a:pt x="4692574" y="1806300"/>
                      <a:pt x="4703531" y="1803521"/>
                      <a:pt x="4714242" y="1803113"/>
                    </a:cubicBezTo>
                    <a:close/>
                    <a:moveTo>
                      <a:pt x="2658164" y="1791272"/>
                    </a:moveTo>
                    <a:cubicBezTo>
                      <a:pt x="2668784" y="1790863"/>
                      <a:pt x="2679076" y="1792829"/>
                      <a:pt x="2686592" y="1797090"/>
                    </a:cubicBezTo>
                    <a:lnTo>
                      <a:pt x="2874151" y="1905914"/>
                    </a:lnTo>
                    <a:cubicBezTo>
                      <a:pt x="2889182" y="1914436"/>
                      <a:pt x="2887874" y="1929514"/>
                      <a:pt x="2870230" y="1940003"/>
                    </a:cubicBezTo>
                    <a:lnTo>
                      <a:pt x="2684632" y="2047516"/>
                    </a:lnTo>
                    <a:cubicBezTo>
                      <a:pt x="2666987" y="2057349"/>
                      <a:pt x="2640846" y="2058660"/>
                      <a:pt x="2625815" y="2050138"/>
                    </a:cubicBezTo>
                    <a:lnTo>
                      <a:pt x="2438257" y="1941314"/>
                    </a:lnTo>
                    <a:cubicBezTo>
                      <a:pt x="2423226" y="1932792"/>
                      <a:pt x="2424533" y="1917059"/>
                      <a:pt x="2442178" y="1907225"/>
                    </a:cubicBezTo>
                    <a:lnTo>
                      <a:pt x="2627776" y="1799713"/>
                    </a:lnTo>
                    <a:cubicBezTo>
                      <a:pt x="2636599" y="1794469"/>
                      <a:pt x="2647545" y="1791682"/>
                      <a:pt x="2658164" y="1791272"/>
                    </a:cubicBezTo>
                    <a:close/>
                    <a:moveTo>
                      <a:pt x="4308658" y="1768550"/>
                    </a:moveTo>
                    <a:cubicBezTo>
                      <a:pt x="4319344" y="1768141"/>
                      <a:pt x="4329785" y="1770103"/>
                      <a:pt x="4337290" y="1774681"/>
                    </a:cubicBezTo>
                    <a:lnTo>
                      <a:pt x="4524587" y="1882588"/>
                    </a:lnTo>
                    <a:cubicBezTo>
                      <a:pt x="4539596" y="1891743"/>
                      <a:pt x="4537639" y="1906785"/>
                      <a:pt x="4520671" y="1916595"/>
                    </a:cubicBezTo>
                    <a:lnTo>
                      <a:pt x="4334680" y="2024501"/>
                    </a:lnTo>
                    <a:cubicBezTo>
                      <a:pt x="4317060" y="2034311"/>
                      <a:pt x="4290956" y="2035619"/>
                      <a:pt x="4275946" y="2026463"/>
                    </a:cubicBezTo>
                    <a:lnTo>
                      <a:pt x="4088650" y="1917903"/>
                    </a:lnTo>
                    <a:cubicBezTo>
                      <a:pt x="4073640" y="1910055"/>
                      <a:pt x="4075598" y="1894359"/>
                      <a:pt x="4093218" y="1884549"/>
                    </a:cubicBezTo>
                    <a:lnTo>
                      <a:pt x="4278556" y="1776643"/>
                    </a:lnTo>
                    <a:cubicBezTo>
                      <a:pt x="4287040" y="1771738"/>
                      <a:pt x="4297971" y="1768958"/>
                      <a:pt x="4308658" y="1768550"/>
                    </a:cubicBezTo>
                    <a:close/>
                    <a:moveTo>
                      <a:pt x="3084284" y="1713750"/>
                    </a:moveTo>
                    <a:cubicBezTo>
                      <a:pt x="3094889" y="1713258"/>
                      <a:pt x="3105330" y="1715061"/>
                      <a:pt x="3113161" y="1719322"/>
                    </a:cubicBezTo>
                    <a:lnTo>
                      <a:pt x="3300458" y="1828146"/>
                    </a:lnTo>
                    <a:cubicBezTo>
                      <a:pt x="3315467" y="1836668"/>
                      <a:pt x="3313510" y="1851746"/>
                      <a:pt x="3296542" y="1861580"/>
                    </a:cubicBezTo>
                    <a:lnTo>
                      <a:pt x="3110551" y="1969748"/>
                    </a:lnTo>
                    <a:cubicBezTo>
                      <a:pt x="3092931" y="1979581"/>
                      <a:pt x="3066827" y="1980892"/>
                      <a:pt x="3051817" y="1971715"/>
                    </a:cubicBezTo>
                    <a:lnTo>
                      <a:pt x="2864521" y="1863546"/>
                    </a:lnTo>
                    <a:cubicBezTo>
                      <a:pt x="2849511" y="1854369"/>
                      <a:pt x="2851469" y="1839291"/>
                      <a:pt x="2868436" y="1829457"/>
                    </a:cubicBezTo>
                    <a:lnTo>
                      <a:pt x="3054427" y="1721945"/>
                    </a:lnTo>
                    <a:cubicBezTo>
                      <a:pt x="3062911" y="1717028"/>
                      <a:pt x="3073679" y="1714242"/>
                      <a:pt x="3084284" y="1713750"/>
                    </a:cubicBezTo>
                    <a:close/>
                    <a:moveTo>
                      <a:pt x="3591622" y="1681820"/>
                    </a:moveTo>
                    <a:cubicBezTo>
                      <a:pt x="3602293" y="1681411"/>
                      <a:pt x="3612557" y="1683377"/>
                      <a:pt x="3619726" y="1687638"/>
                    </a:cubicBezTo>
                    <a:lnTo>
                      <a:pt x="3806761" y="1796462"/>
                    </a:lnTo>
                    <a:cubicBezTo>
                      <a:pt x="3822401" y="1804984"/>
                      <a:pt x="3819795" y="1820062"/>
                      <a:pt x="3802851" y="1829896"/>
                    </a:cubicBezTo>
                    <a:lnTo>
                      <a:pt x="3617119" y="1938064"/>
                    </a:lnTo>
                    <a:cubicBezTo>
                      <a:pt x="3600176" y="1947897"/>
                      <a:pt x="3573456" y="1949208"/>
                      <a:pt x="3558467" y="1940686"/>
                    </a:cubicBezTo>
                    <a:lnTo>
                      <a:pt x="3371433" y="1831862"/>
                    </a:lnTo>
                    <a:cubicBezTo>
                      <a:pt x="3356444" y="1822685"/>
                      <a:pt x="3358399" y="1807607"/>
                      <a:pt x="3375995" y="1797773"/>
                    </a:cubicBezTo>
                    <a:lnTo>
                      <a:pt x="3561074" y="1690261"/>
                    </a:lnTo>
                    <a:cubicBezTo>
                      <a:pt x="3569872" y="1685017"/>
                      <a:pt x="3580951" y="1682230"/>
                      <a:pt x="3591622" y="1681820"/>
                    </a:cubicBezTo>
                    <a:close/>
                    <a:moveTo>
                      <a:pt x="4426571" y="1638616"/>
                    </a:moveTo>
                    <a:cubicBezTo>
                      <a:pt x="4437181" y="1638206"/>
                      <a:pt x="4447464" y="1640174"/>
                      <a:pt x="4454645" y="1644437"/>
                    </a:cubicBezTo>
                    <a:lnTo>
                      <a:pt x="4642670" y="1753319"/>
                    </a:lnTo>
                    <a:cubicBezTo>
                      <a:pt x="4657686" y="1761846"/>
                      <a:pt x="4655728" y="1776932"/>
                      <a:pt x="4638100" y="1786770"/>
                    </a:cubicBezTo>
                    <a:lnTo>
                      <a:pt x="4576731" y="1822846"/>
                    </a:lnTo>
                    <a:cubicBezTo>
                      <a:pt x="4559103" y="1832684"/>
                      <a:pt x="4532989" y="1833996"/>
                      <a:pt x="4517973" y="1825469"/>
                    </a:cubicBezTo>
                    <a:lnTo>
                      <a:pt x="4330600" y="1716587"/>
                    </a:lnTo>
                    <a:cubicBezTo>
                      <a:pt x="4315584" y="1707405"/>
                      <a:pt x="4317543" y="1692975"/>
                      <a:pt x="4335170" y="1682480"/>
                    </a:cubicBezTo>
                    <a:lnTo>
                      <a:pt x="4396539" y="1647061"/>
                    </a:lnTo>
                    <a:cubicBezTo>
                      <a:pt x="4405027" y="1641813"/>
                      <a:pt x="4415962" y="1639026"/>
                      <a:pt x="4426571" y="1638616"/>
                    </a:cubicBezTo>
                    <a:close/>
                    <a:moveTo>
                      <a:pt x="2367578" y="1624617"/>
                    </a:moveTo>
                    <a:cubicBezTo>
                      <a:pt x="2378183" y="1624126"/>
                      <a:pt x="2388462" y="1626088"/>
                      <a:pt x="2395966" y="1630666"/>
                    </a:cubicBezTo>
                    <a:lnTo>
                      <a:pt x="2583263" y="1739227"/>
                    </a:lnTo>
                    <a:cubicBezTo>
                      <a:pt x="2598272" y="1747728"/>
                      <a:pt x="2596315" y="1763424"/>
                      <a:pt x="2579347" y="1773234"/>
                    </a:cubicBezTo>
                    <a:lnTo>
                      <a:pt x="2393356" y="1880486"/>
                    </a:lnTo>
                    <a:cubicBezTo>
                      <a:pt x="2376388" y="1890950"/>
                      <a:pt x="2349632" y="1891604"/>
                      <a:pt x="2335275" y="1883102"/>
                    </a:cubicBezTo>
                    <a:lnTo>
                      <a:pt x="2147326" y="1774541"/>
                    </a:lnTo>
                    <a:cubicBezTo>
                      <a:pt x="2132316" y="1766040"/>
                      <a:pt x="2134274" y="1750344"/>
                      <a:pt x="2151894" y="1740534"/>
                    </a:cubicBezTo>
                    <a:lnTo>
                      <a:pt x="2337232" y="1633282"/>
                    </a:lnTo>
                    <a:cubicBezTo>
                      <a:pt x="2346042" y="1628050"/>
                      <a:pt x="2356974" y="1625107"/>
                      <a:pt x="2367578" y="1624617"/>
                    </a:cubicBezTo>
                    <a:close/>
                    <a:moveTo>
                      <a:pt x="4018072" y="1601500"/>
                    </a:moveTo>
                    <a:cubicBezTo>
                      <a:pt x="4028595" y="1601090"/>
                      <a:pt x="4038874" y="1603057"/>
                      <a:pt x="4046378" y="1607646"/>
                    </a:cubicBezTo>
                    <a:lnTo>
                      <a:pt x="4234327" y="1715814"/>
                    </a:lnTo>
                    <a:cubicBezTo>
                      <a:pt x="4248684" y="1724992"/>
                      <a:pt x="4247379" y="1740070"/>
                      <a:pt x="4229759" y="1750559"/>
                    </a:cubicBezTo>
                    <a:lnTo>
                      <a:pt x="4044421" y="1858071"/>
                    </a:lnTo>
                    <a:cubicBezTo>
                      <a:pt x="4026800" y="1867905"/>
                      <a:pt x="4000696" y="1868560"/>
                      <a:pt x="3985687" y="1860694"/>
                    </a:cubicBezTo>
                    <a:lnTo>
                      <a:pt x="3798390" y="1751214"/>
                    </a:lnTo>
                    <a:cubicBezTo>
                      <a:pt x="3782728" y="1742692"/>
                      <a:pt x="3784686" y="1727614"/>
                      <a:pt x="3802306" y="1717781"/>
                    </a:cubicBezTo>
                    <a:lnTo>
                      <a:pt x="3988297" y="1609613"/>
                    </a:lnTo>
                    <a:cubicBezTo>
                      <a:pt x="3996781" y="1604696"/>
                      <a:pt x="4007549" y="1601910"/>
                      <a:pt x="4018072" y="1601500"/>
                    </a:cubicBezTo>
                    <a:close/>
                    <a:moveTo>
                      <a:pt x="2793616" y="1546848"/>
                    </a:moveTo>
                    <a:cubicBezTo>
                      <a:pt x="2804125" y="1546357"/>
                      <a:pt x="2814389" y="1548319"/>
                      <a:pt x="2821883" y="1552897"/>
                    </a:cubicBezTo>
                    <a:lnTo>
                      <a:pt x="3009569" y="1661458"/>
                    </a:lnTo>
                    <a:cubicBezTo>
                      <a:pt x="3024558" y="1669959"/>
                      <a:pt x="3022603" y="1685001"/>
                      <a:pt x="3005008" y="1694811"/>
                    </a:cubicBezTo>
                    <a:lnTo>
                      <a:pt x="2819276" y="1802717"/>
                    </a:lnTo>
                    <a:cubicBezTo>
                      <a:pt x="2802333" y="1812527"/>
                      <a:pt x="2775613" y="1813835"/>
                      <a:pt x="2760624" y="1804679"/>
                    </a:cubicBezTo>
                    <a:lnTo>
                      <a:pt x="2573590" y="1696772"/>
                    </a:lnTo>
                    <a:cubicBezTo>
                      <a:pt x="2558601" y="1687617"/>
                      <a:pt x="2560556" y="1672575"/>
                      <a:pt x="2578152" y="1662765"/>
                    </a:cubicBezTo>
                    <a:lnTo>
                      <a:pt x="2763883" y="1555513"/>
                    </a:lnTo>
                    <a:cubicBezTo>
                      <a:pt x="2772355" y="1550281"/>
                      <a:pt x="2783108" y="1547338"/>
                      <a:pt x="2793616" y="1546848"/>
                    </a:cubicBezTo>
                    <a:close/>
                    <a:moveTo>
                      <a:pt x="3300797" y="1511882"/>
                    </a:moveTo>
                    <a:cubicBezTo>
                      <a:pt x="3311401" y="1511473"/>
                      <a:pt x="3321680" y="1513439"/>
                      <a:pt x="3329184" y="1517700"/>
                    </a:cubicBezTo>
                    <a:lnTo>
                      <a:pt x="3516481" y="1626524"/>
                    </a:lnTo>
                    <a:cubicBezTo>
                      <a:pt x="3531490" y="1635046"/>
                      <a:pt x="3529533" y="1650124"/>
                      <a:pt x="3512565" y="1659958"/>
                    </a:cubicBezTo>
                    <a:lnTo>
                      <a:pt x="3326574" y="1768126"/>
                    </a:lnTo>
                    <a:cubicBezTo>
                      <a:pt x="3308954" y="1777959"/>
                      <a:pt x="3282850" y="1779270"/>
                      <a:pt x="3267840" y="1770748"/>
                    </a:cubicBezTo>
                    <a:lnTo>
                      <a:pt x="3080544" y="1661924"/>
                    </a:lnTo>
                    <a:cubicBezTo>
                      <a:pt x="3065534" y="1652747"/>
                      <a:pt x="3067492" y="1638324"/>
                      <a:pt x="3084459" y="1627180"/>
                    </a:cubicBezTo>
                    <a:lnTo>
                      <a:pt x="3270450" y="1520323"/>
                    </a:lnTo>
                    <a:cubicBezTo>
                      <a:pt x="3279261" y="1515079"/>
                      <a:pt x="3290192" y="1512292"/>
                      <a:pt x="3300797" y="1511882"/>
                    </a:cubicBezTo>
                    <a:close/>
                    <a:moveTo>
                      <a:pt x="1553275" y="1483386"/>
                    </a:moveTo>
                    <a:lnTo>
                      <a:pt x="1581163" y="1489338"/>
                    </a:lnTo>
                    <a:lnTo>
                      <a:pt x="1581720" y="1489016"/>
                    </a:lnTo>
                    <a:lnTo>
                      <a:pt x="1746497" y="1584274"/>
                    </a:lnTo>
                    <a:lnTo>
                      <a:pt x="1880483" y="1661420"/>
                    </a:lnTo>
                    <a:lnTo>
                      <a:pt x="1880764" y="1661894"/>
                    </a:lnTo>
                    <a:lnTo>
                      <a:pt x="2884379" y="2242085"/>
                    </a:lnTo>
                    <a:cubicBezTo>
                      <a:pt x="2900703" y="2251229"/>
                      <a:pt x="2900703" y="2266251"/>
                      <a:pt x="2884379" y="2276048"/>
                    </a:cubicBezTo>
                    <a:lnTo>
                      <a:pt x="2659107" y="2406023"/>
                    </a:lnTo>
                    <a:cubicBezTo>
                      <a:pt x="2642783" y="2415820"/>
                      <a:pt x="2616664" y="2415820"/>
                      <a:pt x="2600340" y="2406023"/>
                    </a:cubicBezTo>
                    <a:lnTo>
                      <a:pt x="1297028" y="1653607"/>
                    </a:lnTo>
                    <a:lnTo>
                      <a:pt x="1297889" y="1653109"/>
                    </a:lnTo>
                    <a:lnTo>
                      <a:pt x="1297620" y="1652954"/>
                    </a:lnTo>
                    <a:cubicBezTo>
                      <a:pt x="1282625" y="1643837"/>
                      <a:pt x="1284581" y="1628858"/>
                      <a:pt x="1302184" y="1619089"/>
                    </a:cubicBezTo>
                    <a:lnTo>
                      <a:pt x="1523202" y="1491445"/>
                    </a:lnTo>
                    <a:cubicBezTo>
                      <a:pt x="1531678" y="1486561"/>
                      <a:pt x="1542599" y="1483793"/>
                      <a:pt x="1553275" y="1483386"/>
                    </a:cubicBezTo>
                    <a:close/>
                    <a:moveTo>
                      <a:pt x="2079061" y="1457157"/>
                    </a:moveTo>
                    <a:cubicBezTo>
                      <a:pt x="2089681" y="1456748"/>
                      <a:pt x="2099810" y="1458714"/>
                      <a:pt x="2106999" y="1462975"/>
                    </a:cubicBezTo>
                    <a:lnTo>
                      <a:pt x="2295211" y="1571799"/>
                    </a:lnTo>
                    <a:cubicBezTo>
                      <a:pt x="2310242" y="1580321"/>
                      <a:pt x="2308281" y="1595399"/>
                      <a:pt x="2290636" y="1605888"/>
                    </a:cubicBezTo>
                    <a:lnTo>
                      <a:pt x="2105038" y="1713401"/>
                    </a:lnTo>
                    <a:cubicBezTo>
                      <a:pt x="2087393" y="1723890"/>
                      <a:pt x="2061253" y="1724545"/>
                      <a:pt x="2046222" y="1716023"/>
                    </a:cubicBezTo>
                    <a:lnTo>
                      <a:pt x="1859317" y="1607199"/>
                    </a:lnTo>
                    <a:cubicBezTo>
                      <a:pt x="1844286" y="1598677"/>
                      <a:pt x="1846247" y="1582944"/>
                      <a:pt x="1863238" y="1573110"/>
                    </a:cubicBezTo>
                    <a:lnTo>
                      <a:pt x="2048182" y="1465598"/>
                    </a:lnTo>
                    <a:cubicBezTo>
                      <a:pt x="2057332" y="1460354"/>
                      <a:pt x="2068441" y="1457567"/>
                      <a:pt x="2079061" y="1457157"/>
                    </a:cubicBezTo>
                    <a:close/>
                    <a:moveTo>
                      <a:pt x="3727082" y="1434442"/>
                    </a:moveTo>
                    <a:cubicBezTo>
                      <a:pt x="3737686" y="1434032"/>
                      <a:pt x="3747964" y="1435999"/>
                      <a:pt x="3755469" y="1440588"/>
                    </a:cubicBezTo>
                    <a:lnTo>
                      <a:pt x="3942766" y="1548756"/>
                    </a:lnTo>
                    <a:cubicBezTo>
                      <a:pt x="3957775" y="1557934"/>
                      <a:pt x="3955818" y="1573012"/>
                      <a:pt x="3938850" y="1582845"/>
                    </a:cubicBezTo>
                    <a:lnTo>
                      <a:pt x="3752859" y="1690358"/>
                    </a:lnTo>
                    <a:cubicBezTo>
                      <a:pt x="3735891" y="1700847"/>
                      <a:pt x="3709787" y="1701502"/>
                      <a:pt x="3694778" y="1693636"/>
                    </a:cubicBezTo>
                    <a:lnTo>
                      <a:pt x="3506829" y="1584156"/>
                    </a:lnTo>
                    <a:cubicBezTo>
                      <a:pt x="3491819" y="1575634"/>
                      <a:pt x="3493777" y="1560556"/>
                      <a:pt x="3511397" y="1550067"/>
                    </a:cubicBezTo>
                    <a:lnTo>
                      <a:pt x="3696735" y="1442555"/>
                    </a:lnTo>
                    <a:cubicBezTo>
                      <a:pt x="3705546" y="1437638"/>
                      <a:pt x="3716477" y="1434852"/>
                      <a:pt x="3727082" y="1434442"/>
                    </a:cubicBezTo>
                    <a:close/>
                    <a:moveTo>
                      <a:pt x="2505833" y="1379791"/>
                    </a:moveTo>
                    <a:cubicBezTo>
                      <a:pt x="2516437" y="1379300"/>
                      <a:pt x="2526715" y="1381262"/>
                      <a:pt x="2534220" y="1385840"/>
                    </a:cubicBezTo>
                    <a:lnTo>
                      <a:pt x="2721517" y="1494401"/>
                    </a:lnTo>
                    <a:cubicBezTo>
                      <a:pt x="2736526" y="1502902"/>
                      <a:pt x="2734569" y="1517944"/>
                      <a:pt x="2717601" y="1527754"/>
                    </a:cubicBezTo>
                    <a:lnTo>
                      <a:pt x="2531610" y="1635660"/>
                    </a:lnTo>
                    <a:cubicBezTo>
                      <a:pt x="2514642" y="1645470"/>
                      <a:pt x="2487886" y="1646778"/>
                      <a:pt x="2472876" y="1637622"/>
                    </a:cubicBezTo>
                    <a:lnTo>
                      <a:pt x="2285580" y="1529715"/>
                    </a:lnTo>
                    <a:cubicBezTo>
                      <a:pt x="2270570" y="1521214"/>
                      <a:pt x="2272528" y="1505518"/>
                      <a:pt x="2289495" y="1495708"/>
                    </a:cubicBezTo>
                    <a:lnTo>
                      <a:pt x="2475486" y="1388456"/>
                    </a:lnTo>
                    <a:cubicBezTo>
                      <a:pt x="2484296" y="1383224"/>
                      <a:pt x="2495228" y="1380281"/>
                      <a:pt x="2505833" y="1379791"/>
                    </a:cubicBezTo>
                    <a:close/>
                    <a:moveTo>
                      <a:pt x="3012765" y="1344744"/>
                    </a:moveTo>
                    <a:cubicBezTo>
                      <a:pt x="3023355" y="1344252"/>
                      <a:pt x="3033618" y="1346055"/>
                      <a:pt x="3040787" y="1349988"/>
                    </a:cubicBezTo>
                    <a:lnTo>
                      <a:pt x="3228473" y="1459467"/>
                    </a:lnTo>
                    <a:cubicBezTo>
                      <a:pt x="3243462" y="1467989"/>
                      <a:pt x="3241507" y="1483067"/>
                      <a:pt x="3223912" y="1492901"/>
                    </a:cubicBezTo>
                    <a:lnTo>
                      <a:pt x="3038180" y="1601069"/>
                    </a:lnTo>
                    <a:cubicBezTo>
                      <a:pt x="3021237" y="1610902"/>
                      <a:pt x="2994517" y="1612213"/>
                      <a:pt x="2979528" y="1603036"/>
                    </a:cubicBezTo>
                    <a:lnTo>
                      <a:pt x="2792494" y="1494867"/>
                    </a:lnTo>
                    <a:cubicBezTo>
                      <a:pt x="2777505" y="1485690"/>
                      <a:pt x="2779460" y="1470612"/>
                      <a:pt x="2797056" y="1460778"/>
                    </a:cubicBezTo>
                    <a:lnTo>
                      <a:pt x="2982787" y="1353266"/>
                    </a:lnTo>
                    <a:cubicBezTo>
                      <a:pt x="2991259" y="1348021"/>
                      <a:pt x="3002175" y="1345235"/>
                      <a:pt x="3012765" y="1344744"/>
                    </a:cubicBezTo>
                    <a:close/>
                    <a:moveTo>
                      <a:pt x="1788637" y="1290099"/>
                    </a:moveTo>
                    <a:cubicBezTo>
                      <a:pt x="1799241" y="1289689"/>
                      <a:pt x="1809520" y="1291656"/>
                      <a:pt x="1817024" y="1295917"/>
                    </a:cubicBezTo>
                    <a:lnTo>
                      <a:pt x="2003668" y="1404741"/>
                    </a:lnTo>
                    <a:cubicBezTo>
                      <a:pt x="2019330" y="1413263"/>
                      <a:pt x="2017373" y="1428997"/>
                      <a:pt x="1999752" y="1438830"/>
                    </a:cubicBezTo>
                    <a:lnTo>
                      <a:pt x="1814414" y="1546343"/>
                    </a:lnTo>
                    <a:cubicBezTo>
                      <a:pt x="1797446" y="1556176"/>
                      <a:pt x="1770690" y="1557487"/>
                      <a:pt x="1756333" y="1548965"/>
                    </a:cubicBezTo>
                    <a:lnTo>
                      <a:pt x="1569036" y="1440141"/>
                    </a:lnTo>
                    <a:cubicBezTo>
                      <a:pt x="1553374" y="1431619"/>
                      <a:pt x="1555984" y="1415886"/>
                      <a:pt x="1572952" y="1406052"/>
                    </a:cubicBezTo>
                    <a:lnTo>
                      <a:pt x="1758290" y="1298539"/>
                    </a:lnTo>
                    <a:cubicBezTo>
                      <a:pt x="1767101" y="1293295"/>
                      <a:pt x="1778032" y="1290509"/>
                      <a:pt x="1788637" y="1290099"/>
                    </a:cubicBezTo>
                    <a:close/>
                    <a:moveTo>
                      <a:pt x="3438806" y="1267303"/>
                    </a:moveTo>
                    <a:cubicBezTo>
                      <a:pt x="3449492" y="1266811"/>
                      <a:pt x="3459934" y="1268614"/>
                      <a:pt x="3467438" y="1272875"/>
                    </a:cubicBezTo>
                    <a:lnTo>
                      <a:pt x="3654735" y="1381699"/>
                    </a:lnTo>
                    <a:cubicBezTo>
                      <a:pt x="3669744" y="1390877"/>
                      <a:pt x="3667787" y="1405955"/>
                      <a:pt x="3650166" y="1415788"/>
                    </a:cubicBezTo>
                    <a:lnTo>
                      <a:pt x="3464828" y="1523301"/>
                    </a:lnTo>
                    <a:cubicBezTo>
                      <a:pt x="3447208" y="1533790"/>
                      <a:pt x="3421104" y="1534445"/>
                      <a:pt x="3406094" y="1525923"/>
                    </a:cubicBezTo>
                    <a:lnTo>
                      <a:pt x="3218798" y="1417755"/>
                    </a:lnTo>
                    <a:cubicBezTo>
                      <a:pt x="3203788" y="1408577"/>
                      <a:pt x="3205093" y="1393499"/>
                      <a:pt x="3222713" y="1383010"/>
                    </a:cubicBezTo>
                    <a:lnTo>
                      <a:pt x="3408704" y="1275497"/>
                    </a:lnTo>
                    <a:cubicBezTo>
                      <a:pt x="3417188" y="1270581"/>
                      <a:pt x="3428119" y="1267794"/>
                      <a:pt x="3438806" y="1267303"/>
                    </a:cubicBezTo>
                    <a:close/>
                    <a:moveTo>
                      <a:pt x="1135225" y="1241115"/>
                    </a:moveTo>
                    <a:cubicBezTo>
                      <a:pt x="1145819" y="1240708"/>
                      <a:pt x="1156088" y="1242662"/>
                      <a:pt x="1163585" y="1246895"/>
                    </a:cubicBezTo>
                    <a:lnTo>
                      <a:pt x="1462840" y="1419475"/>
                    </a:lnTo>
                    <a:cubicBezTo>
                      <a:pt x="1477835" y="1428593"/>
                      <a:pt x="1475879" y="1443572"/>
                      <a:pt x="1458928" y="1453340"/>
                    </a:cubicBezTo>
                    <a:lnTo>
                      <a:pt x="1237910" y="1580985"/>
                    </a:lnTo>
                    <a:cubicBezTo>
                      <a:pt x="1220307" y="1590753"/>
                      <a:pt x="1194228" y="1592056"/>
                      <a:pt x="1179233" y="1582938"/>
                    </a:cubicBezTo>
                    <a:lnTo>
                      <a:pt x="879978" y="1410358"/>
                    </a:lnTo>
                    <a:cubicBezTo>
                      <a:pt x="864983" y="1401892"/>
                      <a:pt x="866287" y="1386913"/>
                      <a:pt x="883890" y="1376493"/>
                    </a:cubicBezTo>
                    <a:lnTo>
                      <a:pt x="1104908" y="1249500"/>
                    </a:lnTo>
                    <a:cubicBezTo>
                      <a:pt x="1113710" y="1244290"/>
                      <a:pt x="1124630" y="1241522"/>
                      <a:pt x="1135225" y="1241115"/>
                    </a:cubicBezTo>
                    <a:close/>
                    <a:moveTo>
                      <a:pt x="2214677" y="1212248"/>
                    </a:moveTo>
                    <a:cubicBezTo>
                      <a:pt x="2225363" y="1211920"/>
                      <a:pt x="2235805" y="1213887"/>
                      <a:pt x="2243309" y="1218148"/>
                    </a:cubicBezTo>
                    <a:lnTo>
                      <a:pt x="2430606" y="1326316"/>
                    </a:lnTo>
                    <a:cubicBezTo>
                      <a:pt x="2445615" y="1335494"/>
                      <a:pt x="2443658" y="1350572"/>
                      <a:pt x="2426037" y="1361061"/>
                    </a:cubicBezTo>
                    <a:lnTo>
                      <a:pt x="2240699" y="1468574"/>
                    </a:lnTo>
                    <a:cubicBezTo>
                      <a:pt x="2223079" y="1478407"/>
                      <a:pt x="2196975" y="1479718"/>
                      <a:pt x="2181965" y="1471196"/>
                    </a:cubicBezTo>
                    <a:lnTo>
                      <a:pt x="1994016" y="1362372"/>
                    </a:lnTo>
                    <a:cubicBezTo>
                      <a:pt x="1979659" y="1353850"/>
                      <a:pt x="1980964" y="1338116"/>
                      <a:pt x="1998584" y="1328283"/>
                    </a:cubicBezTo>
                    <a:lnTo>
                      <a:pt x="2184575" y="1220115"/>
                    </a:lnTo>
                    <a:cubicBezTo>
                      <a:pt x="2193059" y="1215198"/>
                      <a:pt x="2203990" y="1212576"/>
                      <a:pt x="2214677" y="1212248"/>
                    </a:cubicBezTo>
                    <a:close/>
                    <a:moveTo>
                      <a:pt x="2721854" y="1177684"/>
                    </a:moveTo>
                    <a:cubicBezTo>
                      <a:pt x="2732459" y="1177356"/>
                      <a:pt x="2742738" y="1179323"/>
                      <a:pt x="2750242" y="1183584"/>
                    </a:cubicBezTo>
                    <a:lnTo>
                      <a:pt x="2937539" y="1292408"/>
                    </a:lnTo>
                    <a:cubicBezTo>
                      <a:pt x="2952548" y="1300930"/>
                      <a:pt x="2950591" y="1316008"/>
                      <a:pt x="2933623" y="1325842"/>
                    </a:cubicBezTo>
                    <a:lnTo>
                      <a:pt x="2747632" y="1434010"/>
                    </a:lnTo>
                    <a:cubicBezTo>
                      <a:pt x="2730664" y="1443843"/>
                      <a:pt x="2704560" y="1445154"/>
                      <a:pt x="2688898" y="1435977"/>
                    </a:cubicBezTo>
                    <a:lnTo>
                      <a:pt x="2501602" y="1327808"/>
                    </a:lnTo>
                    <a:cubicBezTo>
                      <a:pt x="2486592" y="1318630"/>
                      <a:pt x="2488550" y="1303552"/>
                      <a:pt x="2505517" y="1293719"/>
                    </a:cubicBezTo>
                    <a:lnTo>
                      <a:pt x="2691508" y="1185551"/>
                    </a:lnTo>
                    <a:cubicBezTo>
                      <a:pt x="2700318" y="1180634"/>
                      <a:pt x="2711250" y="1178012"/>
                      <a:pt x="2721854" y="1177684"/>
                    </a:cubicBezTo>
                    <a:close/>
                    <a:moveTo>
                      <a:pt x="1500607" y="1123288"/>
                    </a:moveTo>
                    <a:cubicBezTo>
                      <a:pt x="1511211" y="1122796"/>
                      <a:pt x="1521490" y="1124599"/>
                      <a:pt x="1528994" y="1128860"/>
                    </a:cubicBezTo>
                    <a:lnTo>
                      <a:pt x="1716291" y="1237684"/>
                    </a:lnTo>
                    <a:cubicBezTo>
                      <a:pt x="1731300" y="1246206"/>
                      <a:pt x="1729343" y="1261940"/>
                      <a:pt x="1711722" y="1271773"/>
                    </a:cubicBezTo>
                    <a:lnTo>
                      <a:pt x="1526384" y="1379286"/>
                    </a:lnTo>
                    <a:cubicBezTo>
                      <a:pt x="1509416" y="1389119"/>
                      <a:pt x="1482660" y="1390430"/>
                      <a:pt x="1467650" y="1381908"/>
                    </a:cubicBezTo>
                    <a:lnTo>
                      <a:pt x="1280354" y="1273084"/>
                    </a:lnTo>
                    <a:cubicBezTo>
                      <a:pt x="1265344" y="1264562"/>
                      <a:pt x="1267302" y="1249484"/>
                      <a:pt x="1284269" y="1238995"/>
                    </a:cubicBezTo>
                    <a:lnTo>
                      <a:pt x="1470260" y="1131482"/>
                    </a:lnTo>
                    <a:cubicBezTo>
                      <a:pt x="1479071" y="1126566"/>
                      <a:pt x="1490002" y="1123779"/>
                      <a:pt x="1500607" y="1123288"/>
                    </a:cubicBezTo>
                    <a:close/>
                    <a:moveTo>
                      <a:pt x="3147815" y="1099917"/>
                    </a:moveTo>
                    <a:cubicBezTo>
                      <a:pt x="3158435" y="1099425"/>
                      <a:pt x="3168727" y="1101228"/>
                      <a:pt x="3176243" y="1105162"/>
                    </a:cubicBezTo>
                    <a:lnTo>
                      <a:pt x="3363802" y="1213985"/>
                    </a:lnTo>
                    <a:cubicBezTo>
                      <a:pt x="3378832" y="1223163"/>
                      <a:pt x="3377525" y="1238241"/>
                      <a:pt x="3359881" y="1248075"/>
                    </a:cubicBezTo>
                    <a:lnTo>
                      <a:pt x="3174283" y="1356243"/>
                    </a:lnTo>
                    <a:cubicBezTo>
                      <a:pt x="3156638" y="1366076"/>
                      <a:pt x="3130497" y="1367387"/>
                      <a:pt x="3115466" y="1358209"/>
                    </a:cubicBezTo>
                    <a:lnTo>
                      <a:pt x="2927908" y="1250041"/>
                    </a:lnTo>
                    <a:cubicBezTo>
                      <a:pt x="2912877" y="1240863"/>
                      <a:pt x="2914184" y="1225785"/>
                      <a:pt x="2931829" y="1215952"/>
                    </a:cubicBezTo>
                    <a:lnTo>
                      <a:pt x="3117427" y="1108439"/>
                    </a:lnTo>
                    <a:cubicBezTo>
                      <a:pt x="3126250" y="1103195"/>
                      <a:pt x="3137196" y="1100409"/>
                      <a:pt x="3147815" y="1099917"/>
                    </a:cubicBezTo>
                    <a:close/>
                    <a:moveTo>
                      <a:pt x="845818" y="1074067"/>
                    </a:moveTo>
                    <a:cubicBezTo>
                      <a:pt x="856538" y="1073659"/>
                      <a:pt x="867012" y="1075620"/>
                      <a:pt x="874540" y="1079869"/>
                    </a:cubicBezTo>
                    <a:lnTo>
                      <a:pt x="1062414" y="1188389"/>
                    </a:lnTo>
                    <a:cubicBezTo>
                      <a:pt x="1077470" y="1196887"/>
                      <a:pt x="1075507" y="1211923"/>
                      <a:pt x="1057832" y="1222383"/>
                    </a:cubicBezTo>
                    <a:lnTo>
                      <a:pt x="836572" y="1350515"/>
                    </a:lnTo>
                    <a:cubicBezTo>
                      <a:pt x="818897" y="1360321"/>
                      <a:pt x="792058" y="1361628"/>
                      <a:pt x="777656" y="1352476"/>
                    </a:cubicBezTo>
                    <a:lnTo>
                      <a:pt x="589127" y="1243956"/>
                    </a:lnTo>
                    <a:cubicBezTo>
                      <a:pt x="574071" y="1235458"/>
                      <a:pt x="576035" y="1220422"/>
                      <a:pt x="593709" y="1209962"/>
                    </a:cubicBezTo>
                    <a:lnTo>
                      <a:pt x="815624" y="1082484"/>
                    </a:lnTo>
                    <a:cubicBezTo>
                      <a:pt x="824134" y="1077254"/>
                      <a:pt x="835099" y="1074476"/>
                      <a:pt x="845818" y="1074067"/>
                    </a:cubicBezTo>
                    <a:close/>
                    <a:moveTo>
                      <a:pt x="1926567" y="1042713"/>
                    </a:moveTo>
                    <a:cubicBezTo>
                      <a:pt x="1937187" y="1042305"/>
                      <a:pt x="1947480" y="1044267"/>
                      <a:pt x="1954995" y="1048844"/>
                    </a:cubicBezTo>
                    <a:lnTo>
                      <a:pt x="2142554" y="1156751"/>
                    </a:lnTo>
                    <a:cubicBezTo>
                      <a:pt x="2157584" y="1165907"/>
                      <a:pt x="2155624" y="1181603"/>
                      <a:pt x="2138633" y="1191412"/>
                    </a:cubicBezTo>
                    <a:lnTo>
                      <a:pt x="1952381" y="1298665"/>
                    </a:lnTo>
                    <a:cubicBezTo>
                      <a:pt x="1935390" y="1308475"/>
                      <a:pt x="1908596" y="1309783"/>
                      <a:pt x="1893565" y="1301281"/>
                    </a:cubicBezTo>
                    <a:lnTo>
                      <a:pt x="1706660" y="1192066"/>
                    </a:lnTo>
                    <a:cubicBezTo>
                      <a:pt x="1691629" y="1183565"/>
                      <a:pt x="1693590" y="1168523"/>
                      <a:pt x="1710581" y="1158713"/>
                    </a:cubicBezTo>
                    <a:lnTo>
                      <a:pt x="1896179" y="1050806"/>
                    </a:lnTo>
                    <a:cubicBezTo>
                      <a:pt x="1905002" y="1045902"/>
                      <a:pt x="1915948" y="1043122"/>
                      <a:pt x="1926567" y="1042713"/>
                    </a:cubicBezTo>
                    <a:close/>
                    <a:moveTo>
                      <a:pt x="2433580" y="1011029"/>
                    </a:moveTo>
                    <a:cubicBezTo>
                      <a:pt x="2444266" y="1010621"/>
                      <a:pt x="2454708" y="1012583"/>
                      <a:pt x="2462212" y="1017160"/>
                    </a:cubicBezTo>
                    <a:lnTo>
                      <a:pt x="2649509" y="1125067"/>
                    </a:lnTo>
                    <a:cubicBezTo>
                      <a:pt x="2664518" y="1134223"/>
                      <a:pt x="2662561" y="1149265"/>
                      <a:pt x="2644940" y="1159074"/>
                    </a:cubicBezTo>
                    <a:lnTo>
                      <a:pt x="2458949" y="1266981"/>
                    </a:lnTo>
                    <a:cubicBezTo>
                      <a:pt x="2441982" y="1276791"/>
                      <a:pt x="2415878" y="1278099"/>
                      <a:pt x="2400868" y="1268943"/>
                    </a:cubicBezTo>
                    <a:lnTo>
                      <a:pt x="2212919" y="1161036"/>
                    </a:lnTo>
                    <a:cubicBezTo>
                      <a:pt x="2198562" y="1151881"/>
                      <a:pt x="2199867" y="1136839"/>
                      <a:pt x="2217487" y="1127029"/>
                    </a:cubicBezTo>
                    <a:lnTo>
                      <a:pt x="2403478" y="1019122"/>
                    </a:lnTo>
                    <a:cubicBezTo>
                      <a:pt x="2411962" y="1014218"/>
                      <a:pt x="2422893" y="1011438"/>
                      <a:pt x="2433580" y="1011029"/>
                    </a:cubicBezTo>
                    <a:close/>
                    <a:moveTo>
                      <a:pt x="1209044" y="955984"/>
                    </a:moveTo>
                    <a:cubicBezTo>
                      <a:pt x="1219649" y="955574"/>
                      <a:pt x="1229927" y="957541"/>
                      <a:pt x="1237432" y="961802"/>
                    </a:cubicBezTo>
                    <a:lnTo>
                      <a:pt x="1424728" y="1070626"/>
                    </a:lnTo>
                    <a:cubicBezTo>
                      <a:pt x="1440390" y="1079148"/>
                      <a:pt x="1438433" y="1094226"/>
                      <a:pt x="1420812" y="1104715"/>
                    </a:cubicBezTo>
                    <a:lnTo>
                      <a:pt x="1235474" y="1212228"/>
                    </a:lnTo>
                    <a:cubicBezTo>
                      <a:pt x="1217854" y="1222061"/>
                      <a:pt x="1191750" y="1223372"/>
                      <a:pt x="1176740" y="1214850"/>
                    </a:cubicBezTo>
                    <a:lnTo>
                      <a:pt x="988791" y="1106026"/>
                    </a:lnTo>
                    <a:cubicBezTo>
                      <a:pt x="974434" y="1097504"/>
                      <a:pt x="975739" y="1082426"/>
                      <a:pt x="993359" y="1071937"/>
                    </a:cubicBezTo>
                    <a:lnTo>
                      <a:pt x="1178698" y="964424"/>
                    </a:lnTo>
                    <a:cubicBezTo>
                      <a:pt x="1187508" y="959180"/>
                      <a:pt x="1198439" y="956394"/>
                      <a:pt x="1209044" y="955984"/>
                    </a:cubicBezTo>
                    <a:close/>
                    <a:moveTo>
                      <a:pt x="2860109" y="933181"/>
                    </a:moveTo>
                    <a:cubicBezTo>
                      <a:pt x="2870714" y="932690"/>
                      <a:pt x="2880992" y="934489"/>
                      <a:pt x="2888497" y="938739"/>
                    </a:cubicBezTo>
                    <a:lnTo>
                      <a:pt x="3075794" y="1047300"/>
                    </a:lnTo>
                    <a:cubicBezTo>
                      <a:pt x="3090803" y="1055802"/>
                      <a:pt x="3089498" y="1071498"/>
                      <a:pt x="3071225" y="1081307"/>
                    </a:cubicBezTo>
                    <a:lnTo>
                      <a:pt x="2885887" y="1189214"/>
                    </a:lnTo>
                    <a:cubicBezTo>
                      <a:pt x="2868919" y="1199024"/>
                      <a:pt x="2842163" y="1200332"/>
                      <a:pt x="2827153" y="1191176"/>
                    </a:cubicBezTo>
                    <a:lnTo>
                      <a:pt x="2639857" y="1083269"/>
                    </a:lnTo>
                    <a:cubicBezTo>
                      <a:pt x="2624847" y="1074114"/>
                      <a:pt x="2626805" y="1059072"/>
                      <a:pt x="2644425" y="1048608"/>
                    </a:cubicBezTo>
                    <a:lnTo>
                      <a:pt x="2829763" y="941355"/>
                    </a:lnTo>
                    <a:cubicBezTo>
                      <a:pt x="2838573" y="936451"/>
                      <a:pt x="2849505" y="933671"/>
                      <a:pt x="2860109" y="933181"/>
                    </a:cubicBezTo>
                    <a:close/>
                    <a:moveTo>
                      <a:pt x="553300" y="906934"/>
                    </a:moveTo>
                    <a:cubicBezTo>
                      <a:pt x="563891" y="906606"/>
                      <a:pt x="574155" y="908572"/>
                      <a:pt x="581650" y="912830"/>
                    </a:cubicBezTo>
                    <a:lnTo>
                      <a:pt x="768694" y="1020939"/>
                    </a:lnTo>
                    <a:cubicBezTo>
                      <a:pt x="783683" y="1030112"/>
                      <a:pt x="781728" y="1045837"/>
                      <a:pt x="764783" y="1055665"/>
                    </a:cubicBezTo>
                    <a:lnTo>
                      <a:pt x="543850" y="1184085"/>
                    </a:lnTo>
                    <a:cubicBezTo>
                      <a:pt x="526905" y="1193913"/>
                      <a:pt x="500185" y="1194569"/>
                      <a:pt x="485195" y="1186051"/>
                    </a:cubicBezTo>
                    <a:lnTo>
                      <a:pt x="298152" y="1077287"/>
                    </a:lnTo>
                    <a:cubicBezTo>
                      <a:pt x="283162" y="1068769"/>
                      <a:pt x="285117" y="1053699"/>
                      <a:pt x="302062" y="1043871"/>
                    </a:cubicBezTo>
                    <a:lnTo>
                      <a:pt x="522995" y="914796"/>
                    </a:lnTo>
                    <a:cubicBezTo>
                      <a:pt x="531794" y="909882"/>
                      <a:pt x="542710" y="907261"/>
                      <a:pt x="553300" y="906934"/>
                    </a:cubicBezTo>
                    <a:close/>
                    <a:moveTo>
                      <a:pt x="1635737" y="875656"/>
                    </a:moveTo>
                    <a:cubicBezTo>
                      <a:pt x="1646423" y="875248"/>
                      <a:pt x="1656865" y="877210"/>
                      <a:pt x="1664369" y="881787"/>
                    </a:cubicBezTo>
                    <a:lnTo>
                      <a:pt x="1851666" y="989694"/>
                    </a:lnTo>
                    <a:cubicBezTo>
                      <a:pt x="1866675" y="998850"/>
                      <a:pt x="1864718" y="1013892"/>
                      <a:pt x="1847750" y="1024355"/>
                    </a:cubicBezTo>
                    <a:lnTo>
                      <a:pt x="1661759" y="1130954"/>
                    </a:lnTo>
                    <a:cubicBezTo>
                      <a:pt x="1644139" y="1142072"/>
                      <a:pt x="1618035" y="1142726"/>
                      <a:pt x="1603025" y="1134224"/>
                    </a:cubicBezTo>
                    <a:lnTo>
                      <a:pt x="1415729" y="1025663"/>
                    </a:lnTo>
                    <a:cubicBezTo>
                      <a:pt x="1400719" y="1017161"/>
                      <a:pt x="1402677" y="1001466"/>
                      <a:pt x="1419644" y="991656"/>
                    </a:cubicBezTo>
                    <a:lnTo>
                      <a:pt x="1605635" y="883749"/>
                    </a:lnTo>
                    <a:cubicBezTo>
                      <a:pt x="1614119" y="878845"/>
                      <a:pt x="1625050" y="876065"/>
                      <a:pt x="1635737" y="875656"/>
                    </a:cubicBezTo>
                    <a:close/>
                    <a:moveTo>
                      <a:pt x="2137154" y="841018"/>
                    </a:moveTo>
                    <a:cubicBezTo>
                      <a:pt x="2147759" y="840526"/>
                      <a:pt x="2158037" y="842329"/>
                      <a:pt x="2165542" y="846590"/>
                    </a:cubicBezTo>
                    <a:lnTo>
                      <a:pt x="2352839" y="955414"/>
                    </a:lnTo>
                    <a:cubicBezTo>
                      <a:pt x="2367848" y="964592"/>
                      <a:pt x="2365891" y="979670"/>
                      <a:pt x="2348923" y="989503"/>
                    </a:cubicBezTo>
                    <a:lnTo>
                      <a:pt x="2163585" y="1097016"/>
                    </a:lnTo>
                    <a:cubicBezTo>
                      <a:pt x="2145964" y="1107505"/>
                      <a:pt x="2119860" y="1108160"/>
                      <a:pt x="2104851" y="1099638"/>
                    </a:cubicBezTo>
                    <a:lnTo>
                      <a:pt x="1916902" y="990814"/>
                    </a:lnTo>
                    <a:cubicBezTo>
                      <a:pt x="1901892" y="982292"/>
                      <a:pt x="1903850" y="967214"/>
                      <a:pt x="1921470" y="956725"/>
                    </a:cubicBezTo>
                    <a:lnTo>
                      <a:pt x="2106808" y="849212"/>
                    </a:lnTo>
                    <a:cubicBezTo>
                      <a:pt x="2115619" y="844296"/>
                      <a:pt x="2126550" y="841509"/>
                      <a:pt x="2137154" y="841018"/>
                    </a:cubicBezTo>
                    <a:close/>
                    <a:moveTo>
                      <a:pt x="2568628" y="766123"/>
                    </a:moveTo>
                    <a:cubicBezTo>
                      <a:pt x="2579152" y="765632"/>
                      <a:pt x="2589430" y="767431"/>
                      <a:pt x="2596935" y="771681"/>
                    </a:cubicBezTo>
                    <a:lnTo>
                      <a:pt x="2784884" y="880242"/>
                    </a:lnTo>
                    <a:cubicBezTo>
                      <a:pt x="2799893" y="888744"/>
                      <a:pt x="2797936" y="904440"/>
                      <a:pt x="2780315" y="914249"/>
                    </a:cubicBezTo>
                    <a:lnTo>
                      <a:pt x="2594977" y="1021502"/>
                    </a:lnTo>
                    <a:cubicBezTo>
                      <a:pt x="2577357" y="1031966"/>
                      <a:pt x="2551253" y="1033274"/>
                      <a:pt x="2536243" y="1024118"/>
                    </a:cubicBezTo>
                    <a:lnTo>
                      <a:pt x="2348947" y="915557"/>
                    </a:lnTo>
                    <a:cubicBezTo>
                      <a:pt x="2333937" y="907056"/>
                      <a:pt x="2335895" y="892014"/>
                      <a:pt x="2352862" y="882204"/>
                    </a:cubicBezTo>
                    <a:lnTo>
                      <a:pt x="2538853" y="774297"/>
                    </a:lnTo>
                    <a:cubicBezTo>
                      <a:pt x="2547337" y="769393"/>
                      <a:pt x="2558105" y="766613"/>
                      <a:pt x="2568628" y="766123"/>
                    </a:cubicBezTo>
                    <a:close/>
                    <a:moveTo>
                      <a:pt x="265025" y="739958"/>
                    </a:moveTo>
                    <a:cubicBezTo>
                      <a:pt x="275697" y="739549"/>
                      <a:pt x="286124" y="741515"/>
                      <a:pt x="293619" y="745773"/>
                    </a:cubicBezTo>
                    <a:lnTo>
                      <a:pt x="480663" y="854537"/>
                    </a:lnTo>
                    <a:cubicBezTo>
                      <a:pt x="495652" y="863055"/>
                      <a:pt x="493697" y="878780"/>
                      <a:pt x="476752" y="888608"/>
                    </a:cubicBezTo>
                    <a:lnTo>
                      <a:pt x="255167" y="1016373"/>
                    </a:lnTo>
                    <a:cubicBezTo>
                      <a:pt x="238223" y="1026856"/>
                      <a:pt x="212154" y="1027512"/>
                      <a:pt x="197164" y="1018994"/>
                    </a:cubicBezTo>
                    <a:lnTo>
                      <a:pt x="10121" y="910230"/>
                    </a:lnTo>
                    <a:cubicBezTo>
                      <a:pt x="-4869" y="901712"/>
                      <a:pt x="-2914" y="886642"/>
                      <a:pt x="14031" y="876814"/>
                    </a:cubicBezTo>
                    <a:lnTo>
                      <a:pt x="234964" y="748394"/>
                    </a:lnTo>
                    <a:cubicBezTo>
                      <a:pt x="243437" y="743153"/>
                      <a:pt x="254353" y="740368"/>
                      <a:pt x="265025" y="739958"/>
                    </a:cubicBezTo>
                    <a:close/>
                    <a:moveTo>
                      <a:pt x="2825368" y="714039"/>
                    </a:moveTo>
                    <a:cubicBezTo>
                      <a:pt x="2836059" y="713630"/>
                      <a:pt x="2846341" y="715597"/>
                      <a:pt x="2853849" y="719861"/>
                    </a:cubicBezTo>
                    <a:lnTo>
                      <a:pt x="3040569" y="828741"/>
                    </a:lnTo>
                    <a:cubicBezTo>
                      <a:pt x="3056238" y="837268"/>
                      <a:pt x="3054280" y="852354"/>
                      <a:pt x="3036652" y="862193"/>
                    </a:cubicBezTo>
                    <a:lnTo>
                      <a:pt x="2975283" y="898267"/>
                    </a:lnTo>
                    <a:cubicBezTo>
                      <a:pt x="2958308" y="908106"/>
                      <a:pt x="2931541" y="909418"/>
                      <a:pt x="2916525" y="900891"/>
                    </a:cubicBezTo>
                    <a:lnTo>
                      <a:pt x="2729152" y="792010"/>
                    </a:lnTo>
                    <a:cubicBezTo>
                      <a:pt x="2714136" y="782828"/>
                      <a:pt x="2716095" y="767742"/>
                      <a:pt x="2733722" y="757903"/>
                    </a:cubicBezTo>
                    <a:lnTo>
                      <a:pt x="2794439" y="722484"/>
                    </a:lnTo>
                    <a:cubicBezTo>
                      <a:pt x="2803579" y="717237"/>
                      <a:pt x="2814678" y="714449"/>
                      <a:pt x="2825368" y="714039"/>
                    </a:cubicBezTo>
                    <a:close/>
                    <a:moveTo>
                      <a:pt x="1341946" y="708524"/>
                    </a:moveTo>
                    <a:cubicBezTo>
                      <a:pt x="1352469" y="708032"/>
                      <a:pt x="1362747" y="709835"/>
                      <a:pt x="1370578" y="714096"/>
                    </a:cubicBezTo>
                    <a:lnTo>
                      <a:pt x="1557875" y="822920"/>
                    </a:lnTo>
                    <a:cubicBezTo>
                      <a:pt x="1572884" y="831442"/>
                      <a:pt x="1570927" y="846520"/>
                      <a:pt x="1553959" y="856354"/>
                    </a:cubicBezTo>
                    <a:lnTo>
                      <a:pt x="1367968" y="964522"/>
                    </a:lnTo>
                    <a:cubicBezTo>
                      <a:pt x="1350348" y="974355"/>
                      <a:pt x="1324244" y="975666"/>
                      <a:pt x="1309234" y="967144"/>
                    </a:cubicBezTo>
                    <a:lnTo>
                      <a:pt x="1121938" y="858320"/>
                    </a:lnTo>
                    <a:cubicBezTo>
                      <a:pt x="1106928" y="849798"/>
                      <a:pt x="1108886" y="834064"/>
                      <a:pt x="1125853" y="824231"/>
                    </a:cubicBezTo>
                    <a:lnTo>
                      <a:pt x="1311844" y="716718"/>
                    </a:lnTo>
                    <a:cubicBezTo>
                      <a:pt x="1320655" y="711802"/>
                      <a:pt x="1331423" y="709015"/>
                      <a:pt x="1341946" y="708524"/>
                    </a:cubicBezTo>
                    <a:close/>
                    <a:moveTo>
                      <a:pt x="1840730" y="667954"/>
                    </a:moveTo>
                    <a:cubicBezTo>
                      <a:pt x="1851268" y="667544"/>
                      <a:pt x="1861398" y="669511"/>
                      <a:pt x="1868586" y="673772"/>
                    </a:cubicBezTo>
                    <a:lnTo>
                      <a:pt x="2056145" y="782596"/>
                    </a:lnTo>
                    <a:cubicBezTo>
                      <a:pt x="2071176" y="791118"/>
                      <a:pt x="2069215" y="806196"/>
                      <a:pt x="2051570" y="816685"/>
                    </a:cubicBezTo>
                    <a:lnTo>
                      <a:pt x="1866626" y="924198"/>
                    </a:lnTo>
                    <a:cubicBezTo>
                      <a:pt x="1849634" y="934031"/>
                      <a:pt x="1822840" y="935342"/>
                      <a:pt x="1807809" y="926820"/>
                    </a:cubicBezTo>
                    <a:lnTo>
                      <a:pt x="1620251" y="817996"/>
                    </a:lnTo>
                    <a:cubicBezTo>
                      <a:pt x="1605220" y="809474"/>
                      <a:pt x="1607181" y="793740"/>
                      <a:pt x="1624172" y="783907"/>
                    </a:cubicBezTo>
                    <a:lnTo>
                      <a:pt x="1810423" y="676394"/>
                    </a:lnTo>
                    <a:cubicBezTo>
                      <a:pt x="1819246" y="671150"/>
                      <a:pt x="1830192" y="668364"/>
                      <a:pt x="1840730" y="667954"/>
                    </a:cubicBezTo>
                    <a:close/>
                    <a:moveTo>
                      <a:pt x="2280841" y="599147"/>
                    </a:moveTo>
                    <a:cubicBezTo>
                      <a:pt x="2291431" y="598739"/>
                      <a:pt x="2301695" y="600701"/>
                      <a:pt x="2309189" y="605278"/>
                    </a:cubicBezTo>
                    <a:lnTo>
                      <a:pt x="2496224" y="713185"/>
                    </a:lnTo>
                    <a:cubicBezTo>
                      <a:pt x="2511864" y="722341"/>
                      <a:pt x="2509909" y="737383"/>
                      <a:pt x="2492314" y="747192"/>
                    </a:cubicBezTo>
                    <a:lnTo>
                      <a:pt x="2306582" y="855099"/>
                    </a:lnTo>
                    <a:cubicBezTo>
                      <a:pt x="2289639" y="864909"/>
                      <a:pt x="2263571" y="866217"/>
                      <a:pt x="2247930" y="857061"/>
                    </a:cubicBezTo>
                    <a:lnTo>
                      <a:pt x="2060896" y="748500"/>
                    </a:lnTo>
                    <a:cubicBezTo>
                      <a:pt x="2045907" y="739999"/>
                      <a:pt x="2047862" y="724957"/>
                      <a:pt x="2065458" y="715147"/>
                    </a:cubicBezTo>
                    <a:lnTo>
                      <a:pt x="2250537" y="607240"/>
                    </a:lnTo>
                    <a:cubicBezTo>
                      <a:pt x="2259335" y="602336"/>
                      <a:pt x="2270251" y="599556"/>
                      <a:pt x="2280841" y="599147"/>
                    </a:cubicBezTo>
                    <a:close/>
                    <a:moveTo>
                      <a:pt x="550388" y="575778"/>
                    </a:moveTo>
                    <a:cubicBezTo>
                      <a:pt x="561005" y="575369"/>
                      <a:pt x="571296" y="577333"/>
                      <a:pt x="578810" y="581586"/>
                    </a:cubicBezTo>
                    <a:lnTo>
                      <a:pt x="1131571" y="900951"/>
                    </a:lnTo>
                    <a:cubicBezTo>
                      <a:pt x="1146599" y="909459"/>
                      <a:pt x="1144638" y="925165"/>
                      <a:pt x="1126997" y="934982"/>
                    </a:cubicBezTo>
                    <a:lnTo>
                      <a:pt x="941437" y="1042309"/>
                    </a:lnTo>
                    <a:cubicBezTo>
                      <a:pt x="923796" y="1052780"/>
                      <a:pt x="897660" y="1053434"/>
                      <a:pt x="882632" y="1044927"/>
                    </a:cubicBezTo>
                    <a:lnTo>
                      <a:pt x="329872" y="725562"/>
                    </a:lnTo>
                    <a:cubicBezTo>
                      <a:pt x="314844" y="716400"/>
                      <a:pt x="316804" y="701348"/>
                      <a:pt x="334445" y="690877"/>
                    </a:cubicBezTo>
                    <a:lnTo>
                      <a:pt x="520006" y="584204"/>
                    </a:lnTo>
                    <a:cubicBezTo>
                      <a:pt x="528827" y="578969"/>
                      <a:pt x="539771" y="576187"/>
                      <a:pt x="550388" y="575778"/>
                    </a:cubicBezTo>
                    <a:close/>
                    <a:moveTo>
                      <a:pt x="2536767" y="547310"/>
                    </a:moveTo>
                    <a:cubicBezTo>
                      <a:pt x="2547376" y="546900"/>
                      <a:pt x="2557659" y="548868"/>
                      <a:pt x="2565167" y="553459"/>
                    </a:cubicBezTo>
                    <a:lnTo>
                      <a:pt x="2752539" y="661684"/>
                    </a:lnTo>
                    <a:cubicBezTo>
                      <a:pt x="2768208" y="670211"/>
                      <a:pt x="2766250" y="685953"/>
                      <a:pt x="2748622" y="695791"/>
                    </a:cubicBezTo>
                    <a:lnTo>
                      <a:pt x="2687253" y="731210"/>
                    </a:lnTo>
                    <a:cubicBezTo>
                      <a:pt x="2669625" y="741705"/>
                      <a:pt x="2643511" y="742361"/>
                      <a:pt x="2628495" y="733834"/>
                    </a:cubicBezTo>
                    <a:lnTo>
                      <a:pt x="2441122" y="624953"/>
                    </a:lnTo>
                    <a:cubicBezTo>
                      <a:pt x="2426106" y="616427"/>
                      <a:pt x="2428065" y="600685"/>
                      <a:pt x="2445039" y="590846"/>
                    </a:cubicBezTo>
                    <a:lnTo>
                      <a:pt x="2506409" y="555427"/>
                    </a:lnTo>
                    <a:cubicBezTo>
                      <a:pt x="2515223" y="550508"/>
                      <a:pt x="2526158" y="547720"/>
                      <a:pt x="2536767" y="547310"/>
                    </a:cubicBezTo>
                    <a:close/>
                    <a:moveTo>
                      <a:pt x="1543564" y="498335"/>
                    </a:moveTo>
                    <a:cubicBezTo>
                      <a:pt x="1554073" y="497927"/>
                      <a:pt x="1564337" y="499889"/>
                      <a:pt x="1571831" y="504466"/>
                    </a:cubicBezTo>
                    <a:lnTo>
                      <a:pt x="1759517" y="612373"/>
                    </a:lnTo>
                    <a:cubicBezTo>
                      <a:pt x="1774506" y="621529"/>
                      <a:pt x="1772551" y="636571"/>
                      <a:pt x="1754956" y="646380"/>
                    </a:cubicBezTo>
                    <a:lnTo>
                      <a:pt x="1569876" y="754287"/>
                    </a:lnTo>
                    <a:cubicBezTo>
                      <a:pt x="1552281" y="764097"/>
                      <a:pt x="1525561" y="765405"/>
                      <a:pt x="1511224" y="756249"/>
                    </a:cubicBezTo>
                    <a:lnTo>
                      <a:pt x="1323538" y="648342"/>
                    </a:lnTo>
                    <a:cubicBezTo>
                      <a:pt x="1308549" y="639187"/>
                      <a:pt x="1310504" y="624145"/>
                      <a:pt x="1328100" y="614335"/>
                    </a:cubicBezTo>
                    <a:lnTo>
                      <a:pt x="1513831" y="506428"/>
                    </a:lnTo>
                    <a:cubicBezTo>
                      <a:pt x="1522303" y="501524"/>
                      <a:pt x="1533056" y="498744"/>
                      <a:pt x="1543564" y="498335"/>
                    </a:cubicBezTo>
                    <a:close/>
                    <a:moveTo>
                      <a:pt x="1992570" y="432089"/>
                    </a:moveTo>
                    <a:cubicBezTo>
                      <a:pt x="2003271" y="431681"/>
                      <a:pt x="2013728" y="433643"/>
                      <a:pt x="2021243" y="438220"/>
                    </a:cubicBezTo>
                    <a:lnTo>
                      <a:pt x="2208802" y="546127"/>
                    </a:lnTo>
                    <a:cubicBezTo>
                      <a:pt x="2223832" y="555283"/>
                      <a:pt x="2221872" y="570325"/>
                      <a:pt x="2204881" y="580788"/>
                    </a:cubicBezTo>
                    <a:lnTo>
                      <a:pt x="2018629" y="688041"/>
                    </a:lnTo>
                    <a:cubicBezTo>
                      <a:pt x="2000984" y="697851"/>
                      <a:pt x="1974844" y="699159"/>
                      <a:pt x="1959813" y="690657"/>
                    </a:cubicBezTo>
                    <a:lnTo>
                      <a:pt x="1772908" y="582096"/>
                    </a:lnTo>
                    <a:cubicBezTo>
                      <a:pt x="1757877" y="573594"/>
                      <a:pt x="1759838" y="557899"/>
                      <a:pt x="1777482" y="548089"/>
                    </a:cubicBezTo>
                    <a:lnTo>
                      <a:pt x="1962427" y="440182"/>
                    </a:lnTo>
                    <a:cubicBezTo>
                      <a:pt x="1970923" y="435278"/>
                      <a:pt x="1981869" y="432498"/>
                      <a:pt x="1992570" y="432089"/>
                    </a:cubicBezTo>
                    <a:close/>
                    <a:moveTo>
                      <a:pt x="832135" y="411836"/>
                    </a:moveTo>
                    <a:cubicBezTo>
                      <a:pt x="842822" y="411347"/>
                      <a:pt x="853264" y="413140"/>
                      <a:pt x="860769" y="417380"/>
                    </a:cubicBezTo>
                    <a:lnTo>
                      <a:pt x="1264083" y="650880"/>
                    </a:lnTo>
                    <a:cubicBezTo>
                      <a:pt x="1279093" y="659359"/>
                      <a:pt x="1277136" y="674360"/>
                      <a:pt x="1260168" y="684144"/>
                    </a:cubicBezTo>
                    <a:lnTo>
                      <a:pt x="1074173" y="791763"/>
                    </a:lnTo>
                    <a:cubicBezTo>
                      <a:pt x="1056552" y="801546"/>
                      <a:pt x="1030448" y="802851"/>
                      <a:pt x="1015438" y="793719"/>
                    </a:cubicBezTo>
                    <a:lnTo>
                      <a:pt x="612123" y="560871"/>
                    </a:lnTo>
                    <a:cubicBezTo>
                      <a:pt x="597113" y="552392"/>
                      <a:pt x="599071" y="537391"/>
                      <a:pt x="616691" y="527607"/>
                    </a:cubicBezTo>
                    <a:lnTo>
                      <a:pt x="802033" y="419989"/>
                    </a:lnTo>
                    <a:cubicBezTo>
                      <a:pt x="810517" y="415097"/>
                      <a:pt x="821448" y="412325"/>
                      <a:pt x="832135" y="411836"/>
                    </a:cubicBezTo>
                    <a:close/>
                    <a:moveTo>
                      <a:pt x="2252270" y="383121"/>
                    </a:moveTo>
                    <a:cubicBezTo>
                      <a:pt x="2262879" y="382713"/>
                      <a:pt x="2273162" y="384674"/>
                      <a:pt x="2280670" y="389250"/>
                    </a:cubicBezTo>
                    <a:lnTo>
                      <a:pt x="2468044" y="497120"/>
                    </a:lnTo>
                    <a:cubicBezTo>
                      <a:pt x="2483060" y="506273"/>
                      <a:pt x="2481754" y="521309"/>
                      <a:pt x="2463474" y="531116"/>
                    </a:cubicBezTo>
                    <a:lnTo>
                      <a:pt x="2402757" y="567072"/>
                    </a:lnTo>
                    <a:cubicBezTo>
                      <a:pt x="2385130" y="576878"/>
                      <a:pt x="2358362" y="578186"/>
                      <a:pt x="2343999" y="569033"/>
                    </a:cubicBezTo>
                    <a:lnTo>
                      <a:pt x="2155972" y="461164"/>
                    </a:lnTo>
                    <a:cubicBezTo>
                      <a:pt x="2140956" y="452011"/>
                      <a:pt x="2142915" y="436975"/>
                      <a:pt x="2160542" y="426514"/>
                    </a:cubicBezTo>
                    <a:lnTo>
                      <a:pt x="2221912" y="391212"/>
                    </a:lnTo>
                    <a:cubicBezTo>
                      <a:pt x="2230726" y="386309"/>
                      <a:pt x="2241661" y="383530"/>
                      <a:pt x="2252270" y="383121"/>
                    </a:cubicBezTo>
                    <a:close/>
                    <a:moveTo>
                      <a:pt x="1705193" y="264711"/>
                    </a:moveTo>
                    <a:cubicBezTo>
                      <a:pt x="1715894" y="264301"/>
                      <a:pt x="1726351" y="266268"/>
                      <a:pt x="1733866" y="270529"/>
                    </a:cubicBezTo>
                    <a:lnTo>
                      <a:pt x="1920771" y="378697"/>
                    </a:lnTo>
                    <a:cubicBezTo>
                      <a:pt x="1935802" y="387875"/>
                      <a:pt x="1933841" y="403609"/>
                      <a:pt x="1916196" y="413442"/>
                    </a:cubicBezTo>
                    <a:lnTo>
                      <a:pt x="1731252" y="520955"/>
                    </a:lnTo>
                    <a:cubicBezTo>
                      <a:pt x="1713607" y="530788"/>
                      <a:pt x="1687466" y="532099"/>
                      <a:pt x="1672435" y="523577"/>
                    </a:cubicBezTo>
                    <a:lnTo>
                      <a:pt x="1484877" y="414753"/>
                    </a:lnTo>
                    <a:cubicBezTo>
                      <a:pt x="1469846" y="406231"/>
                      <a:pt x="1471807" y="390497"/>
                      <a:pt x="1488798" y="380664"/>
                    </a:cubicBezTo>
                    <a:lnTo>
                      <a:pt x="1675049" y="273151"/>
                    </a:lnTo>
                    <a:cubicBezTo>
                      <a:pt x="1683545" y="267907"/>
                      <a:pt x="1694492" y="265121"/>
                      <a:pt x="1705193" y="264711"/>
                    </a:cubicBezTo>
                    <a:close/>
                    <a:moveTo>
                      <a:pt x="1114966" y="250631"/>
                    </a:moveTo>
                    <a:cubicBezTo>
                      <a:pt x="1125585" y="250222"/>
                      <a:pt x="1135878" y="252185"/>
                      <a:pt x="1143393" y="256766"/>
                    </a:cubicBezTo>
                    <a:lnTo>
                      <a:pt x="1472098" y="445879"/>
                    </a:lnTo>
                    <a:cubicBezTo>
                      <a:pt x="1486474" y="455040"/>
                      <a:pt x="1485168" y="470091"/>
                      <a:pt x="1467523" y="479906"/>
                    </a:cubicBezTo>
                    <a:lnTo>
                      <a:pt x="1281279" y="587223"/>
                    </a:lnTo>
                    <a:cubicBezTo>
                      <a:pt x="1264288" y="597039"/>
                      <a:pt x="1237495" y="598347"/>
                      <a:pt x="1222465" y="589841"/>
                    </a:cubicBezTo>
                    <a:lnTo>
                      <a:pt x="895067" y="400073"/>
                    </a:lnTo>
                    <a:cubicBezTo>
                      <a:pt x="879383" y="391566"/>
                      <a:pt x="881343" y="376516"/>
                      <a:pt x="898988" y="366046"/>
                    </a:cubicBezTo>
                    <a:lnTo>
                      <a:pt x="1084579" y="258729"/>
                    </a:lnTo>
                    <a:cubicBezTo>
                      <a:pt x="1093401" y="253821"/>
                      <a:pt x="1104347" y="251040"/>
                      <a:pt x="1114966" y="250631"/>
                    </a:cubicBezTo>
                    <a:close/>
                    <a:moveTo>
                      <a:pt x="1963683" y="216063"/>
                    </a:moveTo>
                    <a:cubicBezTo>
                      <a:pt x="1974169" y="215655"/>
                      <a:pt x="1984327" y="217616"/>
                      <a:pt x="1991864" y="222192"/>
                    </a:cubicBezTo>
                    <a:lnTo>
                      <a:pt x="2179954" y="330716"/>
                    </a:lnTo>
                    <a:cubicBezTo>
                      <a:pt x="2195028" y="339215"/>
                      <a:pt x="2193717" y="354251"/>
                      <a:pt x="2176022" y="364058"/>
                    </a:cubicBezTo>
                    <a:lnTo>
                      <a:pt x="2114417" y="400014"/>
                    </a:lnTo>
                    <a:cubicBezTo>
                      <a:pt x="2097378" y="409820"/>
                      <a:pt x="2070508" y="411128"/>
                      <a:pt x="2055434" y="401975"/>
                    </a:cubicBezTo>
                    <a:lnTo>
                      <a:pt x="1867999" y="294106"/>
                    </a:lnTo>
                    <a:cubicBezTo>
                      <a:pt x="1852926" y="284953"/>
                      <a:pt x="1854892" y="269917"/>
                      <a:pt x="1872587" y="260110"/>
                    </a:cubicBezTo>
                    <a:lnTo>
                      <a:pt x="1933536" y="224154"/>
                    </a:lnTo>
                    <a:cubicBezTo>
                      <a:pt x="1942384" y="219251"/>
                      <a:pt x="1953197" y="216472"/>
                      <a:pt x="1963683" y="216063"/>
                    </a:cubicBezTo>
                    <a:close/>
                    <a:moveTo>
                      <a:pt x="1416834" y="97900"/>
                    </a:moveTo>
                    <a:cubicBezTo>
                      <a:pt x="1427520" y="97408"/>
                      <a:pt x="1437962" y="99211"/>
                      <a:pt x="1445466" y="103472"/>
                    </a:cubicBezTo>
                    <a:lnTo>
                      <a:pt x="1632763" y="212296"/>
                    </a:lnTo>
                    <a:cubicBezTo>
                      <a:pt x="1647772" y="220818"/>
                      <a:pt x="1645815" y="236552"/>
                      <a:pt x="1628847" y="246385"/>
                    </a:cubicBezTo>
                    <a:lnTo>
                      <a:pt x="1442856" y="353898"/>
                    </a:lnTo>
                    <a:cubicBezTo>
                      <a:pt x="1425236" y="364387"/>
                      <a:pt x="1399132" y="365042"/>
                      <a:pt x="1384122" y="356520"/>
                    </a:cubicBezTo>
                    <a:lnTo>
                      <a:pt x="1196173" y="247696"/>
                    </a:lnTo>
                    <a:cubicBezTo>
                      <a:pt x="1181816" y="239174"/>
                      <a:pt x="1183121" y="224096"/>
                      <a:pt x="1200741" y="214262"/>
                    </a:cubicBezTo>
                    <a:lnTo>
                      <a:pt x="1386732" y="106094"/>
                    </a:lnTo>
                    <a:cubicBezTo>
                      <a:pt x="1395216" y="101178"/>
                      <a:pt x="1406147" y="98391"/>
                      <a:pt x="1416834" y="97900"/>
                    </a:cubicBezTo>
                    <a:close/>
                    <a:moveTo>
                      <a:pt x="1589113" y="52"/>
                    </a:moveTo>
                    <a:cubicBezTo>
                      <a:pt x="1599825" y="-358"/>
                      <a:pt x="1610291" y="1610"/>
                      <a:pt x="1617813" y="6201"/>
                    </a:cubicBezTo>
                    <a:lnTo>
                      <a:pt x="1805544" y="114426"/>
                    </a:lnTo>
                    <a:cubicBezTo>
                      <a:pt x="1820589" y="123609"/>
                      <a:pt x="1818627" y="138695"/>
                      <a:pt x="1801620" y="148533"/>
                    </a:cubicBezTo>
                    <a:lnTo>
                      <a:pt x="1740133" y="184608"/>
                    </a:lnTo>
                    <a:cubicBezTo>
                      <a:pt x="1722471" y="194447"/>
                      <a:pt x="1696307" y="195103"/>
                      <a:pt x="1681262" y="186576"/>
                    </a:cubicBezTo>
                    <a:lnTo>
                      <a:pt x="1492877" y="77695"/>
                    </a:lnTo>
                    <a:cubicBezTo>
                      <a:pt x="1478486" y="69169"/>
                      <a:pt x="1479794" y="54083"/>
                      <a:pt x="1497455" y="44244"/>
                    </a:cubicBezTo>
                    <a:lnTo>
                      <a:pt x="1558942" y="8169"/>
                    </a:lnTo>
                    <a:cubicBezTo>
                      <a:pt x="1567446" y="3250"/>
                      <a:pt x="1578402" y="462"/>
                      <a:pt x="1589113" y="5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9073F839-FBE4-8645-8012-49E90EBC1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32623" y="4067124"/>
                <a:ext cx="4193762" cy="3945219"/>
              </a:xfrm>
              <a:custGeom>
                <a:avLst/>
                <a:gdLst>
                  <a:gd name="connsiteX0" fmla="*/ 3120743 w 4193762"/>
                  <a:gd name="connsiteY0" fmla="*/ 3502411 h 3945219"/>
                  <a:gd name="connsiteX1" fmla="*/ 3139734 w 4193762"/>
                  <a:gd name="connsiteY1" fmla="*/ 3508664 h 3945219"/>
                  <a:gd name="connsiteX2" fmla="*/ 3694618 w 4193762"/>
                  <a:gd name="connsiteY2" fmla="*/ 3828716 h 3945219"/>
                  <a:gd name="connsiteX3" fmla="*/ 3728524 w 4193762"/>
                  <a:gd name="connsiteY3" fmla="*/ 3910195 h 3945219"/>
                  <a:gd name="connsiteX4" fmla="*/ 3669188 w 4193762"/>
                  <a:gd name="connsiteY4" fmla="*/ 3938876 h 3945219"/>
                  <a:gd name="connsiteX5" fmla="*/ 3114304 w 4193762"/>
                  <a:gd name="connsiteY5" fmla="*/ 3618173 h 3945219"/>
                  <a:gd name="connsiteX6" fmla="*/ 3080398 w 4193762"/>
                  <a:gd name="connsiteY6" fmla="*/ 3536693 h 3945219"/>
                  <a:gd name="connsiteX7" fmla="*/ 3103220 w 4193762"/>
                  <a:gd name="connsiteY7" fmla="*/ 3505568 h 3945219"/>
                  <a:gd name="connsiteX8" fmla="*/ 3120743 w 4193762"/>
                  <a:gd name="connsiteY8" fmla="*/ 3502411 h 3945219"/>
                  <a:gd name="connsiteX9" fmla="*/ 3440038 w 4193762"/>
                  <a:gd name="connsiteY9" fmla="*/ 3424789 h 3945219"/>
                  <a:gd name="connsiteX10" fmla="*/ 3459123 w 4193762"/>
                  <a:gd name="connsiteY10" fmla="*/ 3430991 h 3945219"/>
                  <a:gd name="connsiteX11" fmla="*/ 3736963 w 4193762"/>
                  <a:gd name="connsiteY11" fmla="*/ 3591720 h 3945219"/>
                  <a:gd name="connsiteX12" fmla="*/ 3771693 w 4193762"/>
                  <a:gd name="connsiteY12" fmla="*/ 3674381 h 3945219"/>
                  <a:gd name="connsiteX13" fmla="*/ 3712062 w 4193762"/>
                  <a:gd name="connsiteY13" fmla="*/ 3702590 h 3945219"/>
                  <a:gd name="connsiteX14" fmla="*/ 3434223 w 4193762"/>
                  <a:gd name="connsiteY14" fmla="*/ 3541861 h 3945219"/>
                  <a:gd name="connsiteX15" fmla="*/ 3399493 w 4193762"/>
                  <a:gd name="connsiteY15" fmla="*/ 3459200 h 3945219"/>
                  <a:gd name="connsiteX16" fmla="*/ 3440038 w 4193762"/>
                  <a:gd name="connsiteY16" fmla="*/ 3424789 h 3945219"/>
                  <a:gd name="connsiteX17" fmla="*/ 3175296 w 4193762"/>
                  <a:gd name="connsiteY17" fmla="*/ 3271978 h 3945219"/>
                  <a:gd name="connsiteX18" fmla="*/ 3194603 w 4193762"/>
                  <a:gd name="connsiteY18" fmla="*/ 3278226 h 3945219"/>
                  <a:gd name="connsiteX19" fmla="*/ 3305688 w 4193762"/>
                  <a:gd name="connsiteY19" fmla="*/ 3342051 h 3945219"/>
                  <a:gd name="connsiteX20" fmla="*/ 3339667 w 4193762"/>
                  <a:gd name="connsiteY20" fmla="*/ 3423461 h 3945219"/>
                  <a:gd name="connsiteX21" fmla="*/ 3279551 w 4193762"/>
                  <a:gd name="connsiteY21" fmla="*/ 3452117 h 3945219"/>
                  <a:gd name="connsiteX22" fmla="*/ 3169119 w 4193762"/>
                  <a:gd name="connsiteY22" fmla="*/ 3388292 h 3945219"/>
                  <a:gd name="connsiteX23" fmla="*/ 3135140 w 4193762"/>
                  <a:gd name="connsiteY23" fmla="*/ 3306231 h 3945219"/>
                  <a:gd name="connsiteX24" fmla="*/ 3175296 w 4193762"/>
                  <a:gd name="connsiteY24" fmla="*/ 3271978 h 3945219"/>
                  <a:gd name="connsiteX25" fmla="*/ 3226762 w 4193762"/>
                  <a:gd name="connsiteY25" fmla="*/ 3038730 h 3945219"/>
                  <a:gd name="connsiteX26" fmla="*/ 3245778 w 4193762"/>
                  <a:gd name="connsiteY26" fmla="*/ 3045018 h 3945219"/>
                  <a:gd name="connsiteX27" fmla="*/ 3708942 w 4193762"/>
                  <a:gd name="connsiteY27" fmla="*/ 3312443 h 3945219"/>
                  <a:gd name="connsiteX28" fmla="*/ 3742259 w 4193762"/>
                  <a:gd name="connsiteY28" fmla="*/ 3395030 h 3945219"/>
                  <a:gd name="connsiteX29" fmla="*/ 3682812 w 4193762"/>
                  <a:gd name="connsiteY29" fmla="*/ 3423215 h 3945219"/>
                  <a:gd name="connsiteX30" fmla="*/ 3220954 w 4193762"/>
                  <a:gd name="connsiteY30" fmla="*/ 3155790 h 3945219"/>
                  <a:gd name="connsiteX31" fmla="*/ 3186984 w 4193762"/>
                  <a:gd name="connsiteY31" fmla="*/ 3073203 h 3945219"/>
                  <a:gd name="connsiteX32" fmla="*/ 3226762 w 4193762"/>
                  <a:gd name="connsiteY32" fmla="*/ 3038730 h 3945219"/>
                  <a:gd name="connsiteX33" fmla="*/ 3636353 w 4193762"/>
                  <a:gd name="connsiteY33" fmla="*/ 3012818 h 3945219"/>
                  <a:gd name="connsiteX34" fmla="*/ 3655358 w 4193762"/>
                  <a:gd name="connsiteY34" fmla="*/ 3019096 h 3945219"/>
                  <a:gd name="connsiteX35" fmla="*/ 4117340 w 4193762"/>
                  <a:gd name="connsiteY35" fmla="*/ 3287177 h 3945219"/>
                  <a:gd name="connsiteX36" fmla="*/ 4151271 w 4193762"/>
                  <a:gd name="connsiteY36" fmla="*/ 3369108 h 3945219"/>
                  <a:gd name="connsiteX37" fmla="*/ 4091892 w 4193762"/>
                  <a:gd name="connsiteY37" fmla="*/ 3397948 h 3945219"/>
                  <a:gd name="connsiteX38" fmla="*/ 3629910 w 4193762"/>
                  <a:gd name="connsiteY38" fmla="*/ 3129868 h 3945219"/>
                  <a:gd name="connsiteX39" fmla="*/ 3595979 w 4193762"/>
                  <a:gd name="connsiteY39" fmla="*/ 3047936 h 3945219"/>
                  <a:gd name="connsiteX40" fmla="*/ 3636353 w 4193762"/>
                  <a:gd name="connsiteY40" fmla="*/ 3012818 h 3945219"/>
                  <a:gd name="connsiteX41" fmla="*/ 1936528 w 4193762"/>
                  <a:gd name="connsiteY41" fmla="*/ 2885726 h 3945219"/>
                  <a:gd name="connsiteX42" fmla="*/ 1955601 w 4193762"/>
                  <a:gd name="connsiteY42" fmla="*/ 2891602 h 3945219"/>
                  <a:gd name="connsiteX43" fmla="*/ 2123996 w 4193762"/>
                  <a:gd name="connsiteY43" fmla="*/ 2987898 h 3945219"/>
                  <a:gd name="connsiteX44" fmla="*/ 2158068 w 4193762"/>
                  <a:gd name="connsiteY44" fmla="*/ 3069879 h 3945219"/>
                  <a:gd name="connsiteX45" fmla="*/ 2099097 w 4193762"/>
                  <a:gd name="connsiteY45" fmla="*/ 3097857 h 3945219"/>
                  <a:gd name="connsiteX46" fmla="*/ 1930047 w 4193762"/>
                  <a:gd name="connsiteY46" fmla="*/ 3001561 h 3945219"/>
                  <a:gd name="connsiteX47" fmla="*/ 1896630 w 4193762"/>
                  <a:gd name="connsiteY47" fmla="*/ 2919580 h 3945219"/>
                  <a:gd name="connsiteX48" fmla="*/ 1936528 w 4193762"/>
                  <a:gd name="connsiteY48" fmla="*/ 2885726 h 3945219"/>
                  <a:gd name="connsiteX49" fmla="*/ 3282250 w 4193762"/>
                  <a:gd name="connsiteY49" fmla="*/ 2808329 h 3945219"/>
                  <a:gd name="connsiteX50" fmla="*/ 3301325 w 4193762"/>
                  <a:gd name="connsiteY50" fmla="*/ 2814460 h 3945219"/>
                  <a:gd name="connsiteX51" fmla="*/ 3474878 w 4193762"/>
                  <a:gd name="connsiteY51" fmla="*/ 2913855 h 3945219"/>
                  <a:gd name="connsiteX52" fmla="*/ 3508934 w 4193762"/>
                  <a:gd name="connsiteY52" fmla="*/ 2995059 h 3945219"/>
                  <a:gd name="connsiteX53" fmla="*/ 3449336 w 4193762"/>
                  <a:gd name="connsiteY53" fmla="*/ 3022993 h 3945219"/>
                  <a:gd name="connsiteX54" fmla="*/ 3275783 w 4193762"/>
                  <a:gd name="connsiteY54" fmla="*/ 2923599 h 3945219"/>
                  <a:gd name="connsiteX55" fmla="*/ 3241727 w 4193762"/>
                  <a:gd name="connsiteY55" fmla="*/ 2843044 h 3945219"/>
                  <a:gd name="connsiteX56" fmla="*/ 3282250 w 4193762"/>
                  <a:gd name="connsiteY56" fmla="*/ 2808329 h 3945219"/>
                  <a:gd name="connsiteX57" fmla="*/ 3333034 w 4193762"/>
                  <a:gd name="connsiteY57" fmla="*/ 2577566 h 3945219"/>
                  <a:gd name="connsiteX58" fmla="*/ 3352332 w 4193762"/>
                  <a:gd name="connsiteY58" fmla="*/ 2583449 h 3945219"/>
                  <a:gd name="connsiteX59" fmla="*/ 4157625 w 4193762"/>
                  <a:gd name="connsiteY59" fmla="*/ 3048026 h 3945219"/>
                  <a:gd name="connsiteX60" fmla="*/ 4192240 w 4193762"/>
                  <a:gd name="connsiteY60" fmla="*/ 3129588 h 3945219"/>
                  <a:gd name="connsiteX61" fmla="*/ 4132806 w 4193762"/>
                  <a:gd name="connsiteY61" fmla="*/ 3158298 h 3945219"/>
                  <a:gd name="connsiteX62" fmla="*/ 3326860 w 4193762"/>
                  <a:gd name="connsiteY62" fmla="*/ 2693721 h 3945219"/>
                  <a:gd name="connsiteX63" fmla="*/ 3292898 w 4193762"/>
                  <a:gd name="connsiteY63" fmla="*/ 2612159 h 3945219"/>
                  <a:gd name="connsiteX64" fmla="*/ 3333034 w 4193762"/>
                  <a:gd name="connsiteY64" fmla="*/ 2577566 h 3945219"/>
                  <a:gd name="connsiteX65" fmla="*/ 1245157 w 4193762"/>
                  <a:gd name="connsiteY65" fmla="*/ 2485388 h 3945219"/>
                  <a:gd name="connsiteX66" fmla="*/ 1264205 w 4193762"/>
                  <a:gd name="connsiteY66" fmla="*/ 2491265 h 3945219"/>
                  <a:gd name="connsiteX67" fmla="*/ 1727247 w 4193762"/>
                  <a:gd name="connsiteY67" fmla="*/ 2757886 h 3945219"/>
                  <a:gd name="connsiteX68" fmla="*/ 1761256 w 4193762"/>
                  <a:gd name="connsiteY68" fmla="*/ 2839372 h 3945219"/>
                  <a:gd name="connsiteX69" fmla="*/ 1701741 w 4193762"/>
                  <a:gd name="connsiteY69" fmla="*/ 2868054 h 3945219"/>
                  <a:gd name="connsiteX70" fmla="*/ 1238699 w 4193762"/>
                  <a:gd name="connsiteY70" fmla="*/ 2601434 h 3945219"/>
                  <a:gd name="connsiteX71" fmla="*/ 1204690 w 4193762"/>
                  <a:gd name="connsiteY71" fmla="*/ 2519948 h 3945219"/>
                  <a:gd name="connsiteX72" fmla="*/ 1245157 w 4193762"/>
                  <a:gd name="connsiteY72" fmla="*/ 2485388 h 3945219"/>
                  <a:gd name="connsiteX73" fmla="*/ 3388306 w 4193762"/>
                  <a:gd name="connsiteY73" fmla="*/ 2347157 h 3945219"/>
                  <a:gd name="connsiteX74" fmla="*/ 3407688 w 4193762"/>
                  <a:gd name="connsiteY74" fmla="*/ 2353050 h 3945219"/>
                  <a:gd name="connsiteX75" fmla="*/ 3936510 w 4193762"/>
                  <a:gd name="connsiteY75" fmla="*/ 2658962 h 3945219"/>
                  <a:gd name="connsiteX76" fmla="*/ 3969807 w 4193762"/>
                  <a:gd name="connsiteY76" fmla="*/ 2740669 h 3945219"/>
                  <a:gd name="connsiteX77" fmla="*/ 3910396 w 4193762"/>
                  <a:gd name="connsiteY77" fmla="*/ 2769430 h 3945219"/>
                  <a:gd name="connsiteX78" fmla="*/ 3381573 w 4193762"/>
                  <a:gd name="connsiteY78" fmla="*/ 2463518 h 3945219"/>
                  <a:gd name="connsiteX79" fmla="*/ 3348277 w 4193762"/>
                  <a:gd name="connsiteY79" fmla="*/ 2381811 h 3945219"/>
                  <a:gd name="connsiteX80" fmla="*/ 3388306 w 4193762"/>
                  <a:gd name="connsiteY80" fmla="*/ 2347157 h 3945219"/>
                  <a:gd name="connsiteX81" fmla="*/ 41835 w 4193762"/>
                  <a:gd name="connsiteY81" fmla="*/ 2312964 h 3945219"/>
                  <a:gd name="connsiteX82" fmla="*/ 60865 w 4193762"/>
                  <a:gd name="connsiteY82" fmla="*/ 2319129 h 3945219"/>
                  <a:gd name="connsiteX83" fmla="*/ 534820 w 4193762"/>
                  <a:gd name="connsiteY83" fmla="*/ 2592154 h 3945219"/>
                  <a:gd name="connsiteX84" fmla="*/ 568160 w 4193762"/>
                  <a:gd name="connsiteY84" fmla="*/ 2674454 h 3945219"/>
                  <a:gd name="connsiteX85" fmla="*/ 508671 w 4193762"/>
                  <a:gd name="connsiteY85" fmla="*/ 2703194 h 3945219"/>
                  <a:gd name="connsiteX86" fmla="*/ 35369 w 4193762"/>
                  <a:gd name="connsiteY86" fmla="*/ 2429515 h 3945219"/>
                  <a:gd name="connsiteX87" fmla="*/ 2029 w 4193762"/>
                  <a:gd name="connsiteY87" fmla="*/ 2347868 h 3945219"/>
                  <a:gd name="connsiteX88" fmla="*/ 41835 w 4193762"/>
                  <a:gd name="connsiteY88" fmla="*/ 2312964 h 3945219"/>
                  <a:gd name="connsiteX89" fmla="*/ 326709 w 4193762"/>
                  <a:gd name="connsiteY89" fmla="*/ 2217782 h 3945219"/>
                  <a:gd name="connsiteX90" fmla="*/ 345772 w 4193762"/>
                  <a:gd name="connsiteY90" fmla="*/ 2224025 h 3945219"/>
                  <a:gd name="connsiteX91" fmla="*/ 606323 w 4193762"/>
                  <a:gd name="connsiteY91" fmla="*/ 2374361 h 3945219"/>
                  <a:gd name="connsiteX92" fmla="*/ 640194 w 4193762"/>
                  <a:gd name="connsiteY92" fmla="*/ 2456363 h 3945219"/>
                  <a:gd name="connsiteX93" fmla="*/ 580919 w 4193762"/>
                  <a:gd name="connsiteY93" fmla="*/ 2483697 h 3945219"/>
                  <a:gd name="connsiteX94" fmla="*/ 320369 w 4193762"/>
                  <a:gd name="connsiteY94" fmla="*/ 2334011 h 3945219"/>
                  <a:gd name="connsiteX95" fmla="*/ 286497 w 4193762"/>
                  <a:gd name="connsiteY95" fmla="*/ 2252010 h 3945219"/>
                  <a:gd name="connsiteX96" fmla="*/ 326709 w 4193762"/>
                  <a:gd name="connsiteY96" fmla="*/ 2217782 h 3945219"/>
                  <a:gd name="connsiteX97" fmla="*/ 689561 w 4193762"/>
                  <a:gd name="connsiteY97" fmla="*/ 2165708 h 3945219"/>
                  <a:gd name="connsiteX98" fmla="*/ 708984 w 4193762"/>
                  <a:gd name="connsiteY98" fmla="*/ 2171608 h 3945219"/>
                  <a:gd name="connsiteX99" fmla="*/ 1073402 w 4193762"/>
                  <a:gd name="connsiteY99" fmla="*/ 2382315 h 3945219"/>
                  <a:gd name="connsiteX100" fmla="*/ 1106769 w 4193762"/>
                  <a:gd name="connsiteY100" fmla="*/ 2464766 h 3945219"/>
                  <a:gd name="connsiteX101" fmla="*/ 1047886 w 4193762"/>
                  <a:gd name="connsiteY101" fmla="*/ 2492904 h 3945219"/>
                  <a:gd name="connsiteX102" fmla="*/ 682814 w 4193762"/>
                  <a:gd name="connsiteY102" fmla="*/ 2282197 h 3945219"/>
                  <a:gd name="connsiteX103" fmla="*/ 649447 w 4193762"/>
                  <a:gd name="connsiteY103" fmla="*/ 2200400 h 3945219"/>
                  <a:gd name="connsiteX104" fmla="*/ 689561 w 4193762"/>
                  <a:gd name="connsiteY104" fmla="*/ 2165708 h 3945219"/>
                  <a:gd name="connsiteX105" fmla="*/ 378354 w 4193762"/>
                  <a:gd name="connsiteY105" fmla="*/ 1984185 h 3945219"/>
                  <a:gd name="connsiteX106" fmla="*/ 397593 w 4193762"/>
                  <a:gd name="connsiteY106" fmla="*/ 1990041 h 3945219"/>
                  <a:gd name="connsiteX107" fmla="*/ 534982 w 4193762"/>
                  <a:gd name="connsiteY107" fmla="*/ 2069288 h 3945219"/>
                  <a:gd name="connsiteX108" fmla="*/ 568842 w 4193762"/>
                  <a:gd name="connsiteY108" fmla="*/ 2151133 h 3945219"/>
                  <a:gd name="connsiteX109" fmla="*/ 509588 w 4193762"/>
                  <a:gd name="connsiteY109" fmla="*/ 2179714 h 3945219"/>
                  <a:gd name="connsiteX110" fmla="*/ 371547 w 4193762"/>
                  <a:gd name="connsiteY110" fmla="*/ 2100467 h 3945219"/>
                  <a:gd name="connsiteX111" fmla="*/ 338339 w 4193762"/>
                  <a:gd name="connsiteY111" fmla="*/ 2018622 h 3945219"/>
                  <a:gd name="connsiteX112" fmla="*/ 378354 w 4193762"/>
                  <a:gd name="connsiteY112" fmla="*/ 1984185 h 3945219"/>
                  <a:gd name="connsiteX113" fmla="*/ 1207337 w 4193762"/>
                  <a:gd name="connsiteY113" fmla="*/ 1941330 h 3945219"/>
                  <a:gd name="connsiteX114" fmla="*/ 1226620 w 4193762"/>
                  <a:gd name="connsiteY114" fmla="*/ 1947614 h 3945219"/>
                  <a:gd name="connsiteX115" fmla="*/ 1635165 w 4193762"/>
                  <a:gd name="connsiteY115" fmla="*/ 2184094 h 3945219"/>
                  <a:gd name="connsiteX116" fmla="*/ 1669101 w 4193762"/>
                  <a:gd name="connsiteY116" fmla="*/ 2265977 h 3945219"/>
                  <a:gd name="connsiteX117" fmla="*/ 1609059 w 4193762"/>
                  <a:gd name="connsiteY117" fmla="*/ 2294800 h 3945219"/>
                  <a:gd name="connsiteX118" fmla="*/ 1201168 w 4193762"/>
                  <a:gd name="connsiteY118" fmla="*/ 2058321 h 3945219"/>
                  <a:gd name="connsiteX119" fmla="*/ 1167231 w 4193762"/>
                  <a:gd name="connsiteY119" fmla="*/ 1975782 h 3945219"/>
                  <a:gd name="connsiteX120" fmla="*/ 1207337 w 4193762"/>
                  <a:gd name="connsiteY120" fmla="*/ 1941330 h 3945219"/>
                  <a:gd name="connsiteX121" fmla="*/ 432770 w 4193762"/>
                  <a:gd name="connsiteY121" fmla="*/ 1754167 h 3945219"/>
                  <a:gd name="connsiteX122" fmla="*/ 451761 w 4193762"/>
                  <a:gd name="connsiteY122" fmla="*/ 1760319 h 3945219"/>
                  <a:gd name="connsiteX123" fmla="*/ 1006645 w 4193762"/>
                  <a:gd name="connsiteY123" fmla="*/ 2081022 h 3945219"/>
                  <a:gd name="connsiteX124" fmla="*/ 1040551 w 4193762"/>
                  <a:gd name="connsiteY124" fmla="*/ 2162502 h 3945219"/>
                  <a:gd name="connsiteX125" fmla="*/ 981215 w 4193762"/>
                  <a:gd name="connsiteY125" fmla="*/ 2191183 h 3945219"/>
                  <a:gd name="connsiteX126" fmla="*/ 426331 w 4193762"/>
                  <a:gd name="connsiteY126" fmla="*/ 1870479 h 3945219"/>
                  <a:gd name="connsiteX127" fmla="*/ 392425 w 4193762"/>
                  <a:gd name="connsiteY127" fmla="*/ 1789000 h 3945219"/>
                  <a:gd name="connsiteX128" fmla="*/ 432770 w 4193762"/>
                  <a:gd name="connsiteY128" fmla="*/ 1754167 h 3945219"/>
                  <a:gd name="connsiteX129" fmla="*/ 752725 w 4193762"/>
                  <a:gd name="connsiteY129" fmla="*/ 1676079 h 3945219"/>
                  <a:gd name="connsiteX130" fmla="*/ 771800 w 4193762"/>
                  <a:gd name="connsiteY130" fmla="*/ 1681993 h 3945219"/>
                  <a:gd name="connsiteX131" fmla="*/ 1050295 w 4193762"/>
                  <a:gd name="connsiteY131" fmla="*/ 1842721 h 3945219"/>
                  <a:gd name="connsiteX132" fmla="*/ 1084370 w 4193762"/>
                  <a:gd name="connsiteY132" fmla="*/ 1925382 h 3945219"/>
                  <a:gd name="connsiteX133" fmla="*/ 1024739 w 4193762"/>
                  <a:gd name="connsiteY133" fmla="*/ 1954247 h 3945219"/>
                  <a:gd name="connsiteX134" fmla="*/ 746244 w 4193762"/>
                  <a:gd name="connsiteY134" fmla="*/ 1793519 h 3945219"/>
                  <a:gd name="connsiteX135" fmla="*/ 712825 w 4193762"/>
                  <a:gd name="connsiteY135" fmla="*/ 1710859 h 3945219"/>
                  <a:gd name="connsiteX136" fmla="*/ 752725 w 4193762"/>
                  <a:gd name="connsiteY136" fmla="*/ 1676079 h 3945219"/>
                  <a:gd name="connsiteX137" fmla="*/ 1591423 w 4193762"/>
                  <a:gd name="connsiteY137" fmla="*/ 1636133 h 3945219"/>
                  <a:gd name="connsiteX138" fmla="*/ 1610462 w 4193762"/>
                  <a:gd name="connsiteY138" fmla="*/ 1642341 h 3945219"/>
                  <a:gd name="connsiteX139" fmla="*/ 1778459 w 4193762"/>
                  <a:gd name="connsiteY139" fmla="*/ 1739543 h 3945219"/>
                  <a:gd name="connsiteX140" fmla="*/ 1812451 w 4193762"/>
                  <a:gd name="connsiteY140" fmla="*/ 1822296 h 3945219"/>
                  <a:gd name="connsiteX141" fmla="*/ 1752965 w 4193762"/>
                  <a:gd name="connsiteY141" fmla="*/ 1851194 h 3945219"/>
                  <a:gd name="connsiteX142" fmla="*/ 1584968 w 4193762"/>
                  <a:gd name="connsiteY142" fmla="*/ 1753335 h 3945219"/>
                  <a:gd name="connsiteX143" fmla="*/ 1550977 w 4193762"/>
                  <a:gd name="connsiteY143" fmla="*/ 1670583 h 3945219"/>
                  <a:gd name="connsiteX144" fmla="*/ 1591423 w 4193762"/>
                  <a:gd name="connsiteY144" fmla="*/ 1636133 h 3945219"/>
                  <a:gd name="connsiteX145" fmla="*/ 485093 w 4193762"/>
                  <a:gd name="connsiteY145" fmla="*/ 1523377 h 3945219"/>
                  <a:gd name="connsiteX146" fmla="*/ 504400 w 4193762"/>
                  <a:gd name="connsiteY146" fmla="*/ 1529278 h 3945219"/>
                  <a:gd name="connsiteX147" fmla="*/ 615485 w 4193762"/>
                  <a:gd name="connsiteY147" fmla="*/ 1593960 h 3945219"/>
                  <a:gd name="connsiteX148" fmla="*/ 649464 w 4193762"/>
                  <a:gd name="connsiteY148" fmla="*/ 1675631 h 3945219"/>
                  <a:gd name="connsiteX149" fmla="*/ 590001 w 4193762"/>
                  <a:gd name="connsiteY149" fmla="*/ 1703725 h 3945219"/>
                  <a:gd name="connsiteX150" fmla="*/ 478916 w 4193762"/>
                  <a:gd name="connsiteY150" fmla="*/ 1639696 h 3945219"/>
                  <a:gd name="connsiteX151" fmla="*/ 444937 w 4193762"/>
                  <a:gd name="connsiteY151" fmla="*/ 1557372 h 3945219"/>
                  <a:gd name="connsiteX152" fmla="*/ 485093 w 4193762"/>
                  <a:gd name="connsiteY152" fmla="*/ 1523377 h 3945219"/>
                  <a:gd name="connsiteX153" fmla="*/ 539530 w 4193762"/>
                  <a:gd name="connsiteY153" fmla="*/ 1290100 h 3945219"/>
                  <a:gd name="connsiteX154" fmla="*/ 558455 w 4193762"/>
                  <a:gd name="connsiteY154" fmla="*/ 1296020 h 3945219"/>
                  <a:gd name="connsiteX155" fmla="*/ 1021619 w 4193762"/>
                  <a:gd name="connsiteY155" fmla="*/ 1564100 h 3945219"/>
                  <a:gd name="connsiteX156" fmla="*/ 1054936 w 4193762"/>
                  <a:gd name="connsiteY156" fmla="*/ 1646032 h 3945219"/>
                  <a:gd name="connsiteX157" fmla="*/ 995489 w 4193762"/>
                  <a:gd name="connsiteY157" fmla="*/ 1674872 h 3945219"/>
                  <a:gd name="connsiteX158" fmla="*/ 533631 w 4193762"/>
                  <a:gd name="connsiteY158" fmla="*/ 1406791 h 3945219"/>
                  <a:gd name="connsiteX159" fmla="*/ 499661 w 4193762"/>
                  <a:gd name="connsiteY159" fmla="*/ 1324204 h 3945219"/>
                  <a:gd name="connsiteX160" fmla="*/ 539530 w 4193762"/>
                  <a:gd name="connsiteY160" fmla="*/ 1290100 h 3945219"/>
                  <a:gd name="connsiteX161" fmla="*/ 948534 w 4193762"/>
                  <a:gd name="connsiteY161" fmla="*/ 1264280 h 3945219"/>
                  <a:gd name="connsiteX162" fmla="*/ 967458 w 4193762"/>
                  <a:gd name="connsiteY162" fmla="*/ 1270097 h 3945219"/>
                  <a:gd name="connsiteX163" fmla="*/ 1430622 w 4193762"/>
                  <a:gd name="connsiteY163" fmla="*/ 1538177 h 3945219"/>
                  <a:gd name="connsiteX164" fmla="*/ 1463939 w 4193762"/>
                  <a:gd name="connsiteY164" fmla="*/ 1620764 h 3945219"/>
                  <a:gd name="connsiteX165" fmla="*/ 1404492 w 4193762"/>
                  <a:gd name="connsiteY165" fmla="*/ 1648949 h 3945219"/>
                  <a:gd name="connsiteX166" fmla="*/ 942634 w 4193762"/>
                  <a:gd name="connsiteY166" fmla="*/ 1381524 h 3945219"/>
                  <a:gd name="connsiteX167" fmla="*/ 908664 w 4193762"/>
                  <a:gd name="connsiteY167" fmla="*/ 1298937 h 3945219"/>
                  <a:gd name="connsiteX168" fmla="*/ 948534 w 4193762"/>
                  <a:gd name="connsiteY168" fmla="*/ 1264280 h 3945219"/>
                  <a:gd name="connsiteX169" fmla="*/ 2423165 w 4193762"/>
                  <a:gd name="connsiteY169" fmla="*/ 1068560 h 3945219"/>
                  <a:gd name="connsiteX170" fmla="*/ 2442199 w 4193762"/>
                  <a:gd name="connsiteY170" fmla="*/ 1074819 h 3945219"/>
                  <a:gd name="connsiteX171" fmla="*/ 3437524 w 4193762"/>
                  <a:gd name="connsiteY171" fmla="*/ 1648228 h 3945219"/>
                  <a:gd name="connsiteX172" fmla="*/ 3471508 w 4193762"/>
                  <a:gd name="connsiteY172" fmla="*/ 1730423 h 3945219"/>
                  <a:gd name="connsiteX173" fmla="*/ 3412690 w 4193762"/>
                  <a:gd name="connsiteY173" fmla="*/ 1758474 h 3945219"/>
                  <a:gd name="connsiteX174" fmla="*/ 2416712 w 4193762"/>
                  <a:gd name="connsiteY174" fmla="*/ 1185065 h 3945219"/>
                  <a:gd name="connsiteX175" fmla="*/ 2382728 w 4193762"/>
                  <a:gd name="connsiteY175" fmla="*/ 1102869 h 3945219"/>
                  <a:gd name="connsiteX176" fmla="*/ 2423165 w 4193762"/>
                  <a:gd name="connsiteY176" fmla="*/ 1068560 h 3945219"/>
                  <a:gd name="connsiteX177" fmla="*/ 591789 w 4193762"/>
                  <a:gd name="connsiteY177" fmla="*/ 1060057 h 3945219"/>
                  <a:gd name="connsiteX178" fmla="*/ 611277 w 4193762"/>
                  <a:gd name="connsiteY178" fmla="*/ 1066255 h 3945219"/>
                  <a:gd name="connsiteX179" fmla="*/ 784578 w 4193762"/>
                  <a:gd name="connsiteY179" fmla="*/ 1166574 h 3945219"/>
                  <a:gd name="connsiteX180" fmla="*/ 818713 w 4193762"/>
                  <a:gd name="connsiteY180" fmla="*/ 1249189 h 3945219"/>
                  <a:gd name="connsiteX181" fmla="*/ 758976 w 4193762"/>
                  <a:gd name="connsiteY181" fmla="*/ 1277383 h 3945219"/>
                  <a:gd name="connsiteX182" fmla="*/ 585019 w 4193762"/>
                  <a:gd name="connsiteY182" fmla="*/ 1177065 h 3945219"/>
                  <a:gd name="connsiteX183" fmla="*/ 551541 w 4193762"/>
                  <a:gd name="connsiteY183" fmla="*/ 1094449 h 3945219"/>
                  <a:gd name="connsiteX184" fmla="*/ 591789 w 4193762"/>
                  <a:gd name="connsiteY184" fmla="*/ 1060057 h 3945219"/>
                  <a:gd name="connsiteX185" fmla="*/ 645990 w 4193762"/>
                  <a:gd name="connsiteY185" fmla="*/ 829581 h 3945219"/>
                  <a:gd name="connsiteX186" fmla="*/ 665012 w 4193762"/>
                  <a:gd name="connsiteY186" fmla="*/ 835743 h 3945219"/>
                  <a:gd name="connsiteX187" fmla="*/ 1470956 w 4193762"/>
                  <a:gd name="connsiteY187" fmla="*/ 1300471 h 3945219"/>
                  <a:gd name="connsiteX188" fmla="*/ 1504918 w 4193762"/>
                  <a:gd name="connsiteY188" fmla="*/ 1381946 h 3945219"/>
                  <a:gd name="connsiteX189" fmla="*/ 1445484 w 4193762"/>
                  <a:gd name="connsiteY189" fmla="*/ 1409973 h 3945219"/>
                  <a:gd name="connsiteX190" fmla="*/ 639540 w 4193762"/>
                  <a:gd name="connsiteY190" fmla="*/ 945896 h 3945219"/>
                  <a:gd name="connsiteX191" fmla="*/ 605578 w 4193762"/>
                  <a:gd name="connsiteY191" fmla="*/ 863770 h 3945219"/>
                  <a:gd name="connsiteX192" fmla="*/ 645990 w 4193762"/>
                  <a:gd name="connsiteY192" fmla="*/ 829581 h 3945219"/>
                  <a:gd name="connsiteX193" fmla="*/ 1763797 w 4193762"/>
                  <a:gd name="connsiteY193" fmla="*/ 688111 h 3945219"/>
                  <a:gd name="connsiteX194" fmla="*/ 1783172 w 4193762"/>
                  <a:gd name="connsiteY194" fmla="*/ 694027 h 3945219"/>
                  <a:gd name="connsiteX195" fmla="*/ 2191062 w 4193762"/>
                  <a:gd name="connsiteY195" fmla="*/ 930508 h 3945219"/>
                  <a:gd name="connsiteX196" fmla="*/ 2224998 w 4193762"/>
                  <a:gd name="connsiteY196" fmla="*/ 1013047 h 3945219"/>
                  <a:gd name="connsiteX197" fmla="*/ 2165609 w 4193762"/>
                  <a:gd name="connsiteY197" fmla="*/ 1041215 h 3945219"/>
                  <a:gd name="connsiteX198" fmla="*/ 1757067 w 4193762"/>
                  <a:gd name="connsiteY198" fmla="*/ 804734 h 3945219"/>
                  <a:gd name="connsiteX199" fmla="*/ 1723783 w 4193762"/>
                  <a:gd name="connsiteY199" fmla="*/ 722195 h 3945219"/>
                  <a:gd name="connsiteX200" fmla="*/ 1746135 w 4193762"/>
                  <a:gd name="connsiteY200" fmla="*/ 691407 h 3945219"/>
                  <a:gd name="connsiteX201" fmla="*/ 1763797 w 4193762"/>
                  <a:gd name="connsiteY201" fmla="*/ 688111 h 3945219"/>
                  <a:gd name="connsiteX202" fmla="*/ 698196 w 4193762"/>
                  <a:gd name="connsiteY202" fmla="*/ 596209 h 3945219"/>
                  <a:gd name="connsiteX203" fmla="*/ 717486 w 4193762"/>
                  <a:gd name="connsiteY203" fmla="*/ 602480 h 3945219"/>
                  <a:gd name="connsiteX204" fmla="*/ 1246308 w 4193762"/>
                  <a:gd name="connsiteY204" fmla="*/ 907738 h 3945219"/>
                  <a:gd name="connsiteX205" fmla="*/ 1279605 w 4193762"/>
                  <a:gd name="connsiteY205" fmla="*/ 990099 h 3945219"/>
                  <a:gd name="connsiteX206" fmla="*/ 1220194 w 4193762"/>
                  <a:gd name="connsiteY206" fmla="*/ 1018860 h 3945219"/>
                  <a:gd name="connsiteX207" fmla="*/ 691371 w 4193762"/>
                  <a:gd name="connsiteY207" fmla="*/ 712948 h 3945219"/>
                  <a:gd name="connsiteX208" fmla="*/ 658075 w 4193762"/>
                  <a:gd name="connsiteY208" fmla="*/ 630587 h 3945219"/>
                  <a:gd name="connsiteX209" fmla="*/ 698196 w 4193762"/>
                  <a:gd name="connsiteY209" fmla="*/ 596209 h 3945219"/>
                  <a:gd name="connsiteX210" fmla="*/ 1236606 w 4193762"/>
                  <a:gd name="connsiteY210" fmla="*/ 383190 h 3945219"/>
                  <a:gd name="connsiteX211" fmla="*/ 1255691 w 4193762"/>
                  <a:gd name="connsiteY211" fmla="*/ 389392 h 3945219"/>
                  <a:gd name="connsiteX212" fmla="*/ 1533531 w 4193762"/>
                  <a:gd name="connsiteY212" fmla="*/ 550121 h 3945219"/>
                  <a:gd name="connsiteX213" fmla="*/ 1567606 w 4193762"/>
                  <a:gd name="connsiteY213" fmla="*/ 632781 h 3945219"/>
                  <a:gd name="connsiteX214" fmla="*/ 1508630 w 4193762"/>
                  <a:gd name="connsiteY214" fmla="*/ 660991 h 3945219"/>
                  <a:gd name="connsiteX215" fmla="*/ 1230135 w 4193762"/>
                  <a:gd name="connsiteY215" fmla="*/ 500262 h 3945219"/>
                  <a:gd name="connsiteX216" fmla="*/ 1196061 w 4193762"/>
                  <a:gd name="connsiteY216" fmla="*/ 417601 h 3945219"/>
                  <a:gd name="connsiteX217" fmla="*/ 1236606 w 4193762"/>
                  <a:gd name="connsiteY217" fmla="*/ 383190 h 3945219"/>
                  <a:gd name="connsiteX218" fmla="*/ 522662 w 4193762"/>
                  <a:gd name="connsiteY218" fmla="*/ 232963 h 3945219"/>
                  <a:gd name="connsiteX219" fmla="*/ 542150 w 4193762"/>
                  <a:gd name="connsiteY219" fmla="*/ 238820 h 3945219"/>
                  <a:gd name="connsiteX220" fmla="*/ 716107 w 4193762"/>
                  <a:gd name="connsiteY220" fmla="*/ 338864 h 3945219"/>
                  <a:gd name="connsiteX221" fmla="*/ 750242 w 4193762"/>
                  <a:gd name="connsiteY221" fmla="*/ 420718 h 3945219"/>
                  <a:gd name="connsiteX222" fmla="*/ 689849 w 4193762"/>
                  <a:gd name="connsiteY222" fmla="*/ 448002 h 3945219"/>
                  <a:gd name="connsiteX223" fmla="*/ 515892 w 4193762"/>
                  <a:gd name="connsiteY223" fmla="*/ 349258 h 3945219"/>
                  <a:gd name="connsiteX224" fmla="*/ 482414 w 4193762"/>
                  <a:gd name="connsiteY224" fmla="*/ 267404 h 3945219"/>
                  <a:gd name="connsiteX225" fmla="*/ 522662 w 4193762"/>
                  <a:gd name="connsiteY225" fmla="*/ 232963 h 3945219"/>
                  <a:gd name="connsiteX226" fmla="*/ 573947 w 4193762"/>
                  <a:gd name="connsiteY226" fmla="*/ 78 h 3945219"/>
                  <a:gd name="connsiteX227" fmla="*/ 592954 w 4193762"/>
                  <a:gd name="connsiteY227" fmla="*/ 6238 h 3945219"/>
                  <a:gd name="connsiteX228" fmla="*/ 1001499 w 4193762"/>
                  <a:gd name="connsiteY228" fmla="*/ 242552 h 3945219"/>
                  <a:gd name="connsiteX229" fmla="*/ 1035435 w 4193762"/>
                  <a:gd name="connsiteY229" fmla="*/ 324152 h 3945219"/>
                  <a:gd name="connsiteX230" fmla="*/ 976046 w 4193762"/>
                  <a:gd name="connsiteY230" fmla="*/ 352876 h 3945219"/>
                  <a:gd name="connsiteX231" fmla="*/ 567502 w 4193762"/>
                  <a:gd name="connsiteY231" fmla="*/ 116562 h 3945219"/>
                  <a:gd name="connsiteX232" fmla="*/ 533565 w 4193762"/>
                  <a:gd name="connsiteY232" fmla="*/ 34962 h 3945219"/>
                  <a:gd name="connsiteX233" fmla="*/ 573947 w 4193762"/>
                  <a:gd name="connsiteY233" fmla="*/ 78 h 394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4193762" h="3945219">
                    <a:moveTo>
                      <a:pt x="3120743" y="3502411"/>
                    </a:moveTo>
                    <a:cubicBezTo>
                      <a:pt x="3126938" y="3502879"/>
                      <a:pt x="3133377" y="3504916"/>
                      <a:pt x="3139734" y="3508664"/>
                    </a:cubicBezTo>
                    <a:lnTo>
                      <a:pt x="3694618" y="3828716"/>
                    </a:lnTo>
                    <a:cubicBezTo>
                      <a:pt x="3720047" y="3843708"/>
                      <a:pt x="3735044" y="3880211"/>
                      <a:pt x="3728524" y="3910195"/>
                    </a:cubicBezTo>
                    <a:cubicBezTo>
                      <a:pt x="3721351" y="3941484"/>
                      <a:pt x="3694618" y="3953868"/>
                      <a:pt x="3669188" y="3938876"/>
                    </a:cubicBezTo>
                    <a:lnTo>
                      <a:pt x="3114304" y="3618173"/>
                    </a:lnTo>
                    <a:cubicBezTo>
                      <a:pt x="3088223" y="3603833"/>
                      <a:pt x="3073226" y="3567330"/>
                      <a:pt x="3080398" y="3536693"/>
                    </a:cubicBezTo>
                    <a:cubicBezTo>
                      <a:pt x="3083985" y="3521375"/>
                      <a:pt x="3092461" y="3510620"/>
                      <a:pt x="3103220" y="3505568"/>
                    </a:cubicBezTo>
                    <a:cubicBezTo>
                      <a:pt x="3108599" y="3503042"/>
                      <a:pt x="3114549" y="3501942"/>
                      <a:pt x="3120743" y="3502411"/>
                    </a:cubicBezTo>
                    <a:close/>
                    <a:moveTo>
                      <a:pt x="3440038" y="3424789"/>
                    </a:moveTo>
                    <a:cubicBezTo>
                      <a:pt x="3446263" y="3425209"/>
                      <a:pt x="3452734" y="3427219"/>
                      <a:pt x="3459123" y="3430991"/>
                    </a:cubicBezTo>
                    <a:lnTo>
                      <a:pt x="3736963" y="3591720"/>
                    </a:lnTo>
                    <a:cubicBezTo>
                      <a:pt x="3763174" y="3606153"/>
                      <a:pt x="3778246" y="3643547"/>
                      <a:pt x="3771693" y="3674381"/>
                    </a:cubicBezTo>
                    <a:cubicBezTo>
                      <a:pt x="3763830" y="3704558"/>
                      <a:pt x="3737618" y="3717679"/>
                      <a:pt x="3712062" y="3702590"/>
                    </a:cubicBezTo>
                    <a:lnTo>
                      <a:pt x="3434223" y="3541861"/>
                    </a:lnTo>
                    <a:cubicBezTo>
                      <a:pt x="3408011" y="3526772"/>
                      <a:pt x="3392940" y="3490034"/>
                      <a:pt x="3399493" y="3459200"/>
                    </a:cubicBezTo>
                    <a:cubicBezTo>
                      <a:pt x="3404899" y="3436567"/>
                      <a:pt x="3421363" y="3423528"/>
                      <a:pt x="3440038" y="3424789"/>
                    </a:cubicBezTo>
                    <a:close/>
                    <a:moveTo>
                      <a:pt x="3175296" y="3271978"/>
                    </a:moveTo>
                    <a:cubicBezTo>
                      <a:pt x="3181534" y="3272446"/>
                      <a:pt x="3188069" y="3274481"/>
                      <a:pt x="3194603" y="3278226"/>
                    </a:cubicBezTo>
                    <a:lnTo>
                      <a:pt x="3305688" y="3342051"/>
                    </a:lnTo>
                    <a:cubicBezTo>
                      <a:pt x="3331172" y="3357031"/>
                      <a:pt x="3346202" y="3393502"/>
                      <a:pt x="3339667" y="3423461"/>
                    </a:cubicBezTo>
                    <a:cubicBezTo>
                      <a:pt x="3331826" y="3454071"/>
                      <a:pt x="3305688" y="3467096"/>
                      <a:pt x="3279551" y="3452117"/>
                    </a:cubicBezTo>
                    <a:lnTo>
                      <a:pt x="3169119" y="3388292"/>
                    </a:lnTo>
                    <a:cubicBezTo>
                      <a:pt x="3143635" y="3373313"/>
                      <a:pt x="3127952" y="3336190"/>
                      <a:pt x="3135140" y="3306231"/>
                    </a:cubicBezTo>
                    <a:cubicBezTo>
                      <a:pt x="3140531" y="3283274"/>
                      <a:pt x="3156581" y="3270574"/>
                      <a:pt x="3175296" y="3271978"/>
                    </a:cubicBezTo>
                    <a:close/>
                    <a:moveTo>
                      <a:pt x="3226762" y="3038730"/>
                    </a:moveTo>
                    <a:cubicBezTo>
                      <a:pt x="3232957" y="3039201"/>
                      <a:pt x="3239409" y="3041249"/>
                      <a:pt x="3245778" y="3045018"/>
                    </a:cubicBezTo>
                    <a:lnTo>
                      <a:pt x="3708942" y="3312443"/>
                    </a:lnTo>
                    <a:cubicBezTo>
                      <a:pt x="3734420" y="3327519"/>
                      <a:pt x="3749445" y="3364224"/>
                      <a:pt x="3742259" y="3395030"/>
                    </a:cubicBezTo>
                    <a:cubicBezTo>
                      <a:pt x="3735073" y="3425181"/>
                      <a:pt x="3708942" y="3438290"/>
                      <a:pt x="3682812" y="3423215"/>
                    </a:cubicBezTo>
                    <a:lnTo>
                      <a:pt x="3220954" y="3155790"/>
                    </a:lnTo>
                    <a:cubicBezTo>
                      <a:pt x="3194823" y="3140714"/>
                      <a:pt x="3179798" y="3103354"/>
                      <a:pt x="3186984" y="3073203"/>
                    </a:cubicBezTo>
                    <a:cubicBezTo>
                      <a:pt x="3191884" y="3050098"/>
                      <a:pt x="3208174" y="3037317"/>
                      <a:pt x="3226762" y="3038730"/>
                    </a:cubicBezTo>
                    <a:close/>
                    <a:moveTo>
                      <a:pt x="3636353" y="3012818"/>
                    </a:moveTo>
                    <a:cubicBezTo>
                      <a:pt x="3642552" y="3013279"/>
                      <a:pt x="3648996" y="3015327"/>
                      <a:pt x="3655358" y="3019096"/>
                    </a:cubicBezTo>
                    <a:lnTo>
                      <a:pt x="4117340" y="3287177"/>
                    </a:lnTo>
                    <a:cubicBezTo>
                      <a:pt x="4142788" y="3302252"/>
                      <a:pt x="4158449" y="3338958"/>
                      <a:pt x="4151271" y="3369108"/>
                    </a:cubicBezTo>
                    <a:cubicBezTo>
                      <a:pt x="4144093" y="3399915"/>
                      <a:pt x="4117340" y="3412368"/>
                      <a:pt x="4091892" y="3397948"/>
                    </a:cubicBezTo>
                    <a:lnTo>
                      <a:pt x="3629910" y="3129868"/>
                    </a:lnTo>
                    <a:cubicBezTo>
                      <a:pt x="3604461" y="3114792"/>
                      <a:pt x="3588801" y="3078087"/>
                      <a:pt x="3595979" y="3047936"/>
                    </a:cubicBezTo>
                    <a:cubicBezTo>
                      <a:pt x="3601362" y="3024340"/>
                      <a:pt x="3617757" y="3011436"/>
                      <a:pt x="3636353" y="3012818"/>
                    </a:cubicBezTo>
                    <a:close/>
                    <a:moveTo>
                      <a:pt x="1936528" y="2885726"/>
                    </a:moveTo>
                    <a:cubicBezTo>
                      <a:pt x="1942742" y="2886112"/>
                      <a:pt x="1949213" y="2888023"/>
                      <a:pt x="1955601" y="2891602"/>
                    </a:cubicBezTo>
                    <a:lnTo>
                      <a:pt x="2123996" y="2987898"/>
                    </a:lnTo>
                    <a:cubicBezTo>
                      <a:pt x="2150205" y="3002863"/>
                      <a:pt x="2165276" y="3039950"/>
                      <a:pt x="2158068" y="3069879"/>
                    </a:cubicBezTo>
                    <a:cubicBezTo>
                      <a:pt x="2151516" y="3100460"/>
                      <a:pt x="2124651" y="3112822"/>
                      <a:pt x="2099097" y="3097857"/>
                    </a:cubicBezTo>
                    <a:lnTo>
                      <a:pt x="1930047" y="3001561"/>
                    </a:lnTo>
                    <a:cubicBezTo>
                      <a:pt x="1904492" y="2986597"/>
                      <a:pt x="1889422" y="2950160"/>
                      <a:pt x="1896630" y="2919580"/>
                    </a:cubicBezTo>
                    <a:cubicBezTo>
                      <a:pt x="1901544" y="2897133"/>
                      <a:pt x="1917884" y="2884567"/>
                      <a:pt x="1936528" y="2885726"/>
                    </a:cubicBezTo>
                    <a:close/>
                    <a:moveTo>
                      <a:pt x="3282250" y="2808329"/>
                    </a:moveTo>
                    <a:cubicBezTo>
                      <a:pt x="3288472" y="2808735"/>
                      <a:pt x="3294940" y="2810725"/>
                      <a:pt x="3301325" y="2814460"/>
                    </a:cubicBezTo>
                    <a:lnTo>
                      <a:pt x="3474878" y="2913855"/>
                    </a:lnTo>
                    <a:cubicBezTo>
                      <a:pt x="3501075" y="2928147"/>
                      <a:pt x="3516138" y="2964526"/>
                      <a:pt x="3508934" y="2995059"/>
                    </a:cubicBezTo>
                    <a:cubicBezTo>
                      <a:pt x="3501730" y="3025592"/>
                      <a:pt x="3474878" y="3037935"/>
                      <a:pt x="3449336" y="3022993"/>
                    </a:cubicBezTo>
                    <a:lnTo>
                      <a:pt x="3275783" y="2923599"/>
                    </a:lnTo>
                    <a:cubicBezTo>
                      <a:pt x="3250241" y="2909307"/>
                      <a:pt x="3234523" y="2872928"/>
                      <a:pt x="3241727" y="2843044"/>
                    </a:cubicBezTo>
                    <a:cubicBezTo>
                      <a:pt x="3247130" y="2820144"/>
                      <a:pt x="3263585" y="2807111"/>
                      <a:pt x="3282250" y="2808329"/>
                    </a:cubicBezTo>
                    <a:close/>
                    <a:moveTo>
                      <a:pt x="3333034" y="2577566"/>
                    </a:moveTo>
                    <a:cubicBezTo>
                      <a:pt x="3339269" y="2577943"/>
                      <a:pt x="3345801" y="2579860"/>
                      <a:pt x="3352332" y="2583449"/>
                    </a:cubicBezTo>
                    <a:lnTo>
                      <a:pt x="4157625" y="3048026"/>
                    </a:lnTo>
                    <a:cubicBezTo>
                      <a:pt x="4183749" y="3062381"/>
                      <a:pt x="4198771" y="3099573"/>
                      <a:pt x="4192240" y="3129588"/>
                    </a:cubicBezTo>
                    <a:cubicBezTo>
                      <a:pt x="4185055" y="3160255"/>
                      <a:pt x="4158278" y="3173305"/>
                      <a:pt x="4132806" y="3158298"/>
                    </a:cubicBezTo>
                    <a:lnTo>
                      <a:pt x="3326860" y="2693721"/>
                    </a:lnTo>
                    <a:cubicBezTo>
                      <a:pt x="3300736" y="2678713"/>
                      <a:pt x="3286367" y="2642173"/>
                      <a:pt x="3292898" y="2612159"/>
                    </a:cubicBezTo>
                    <a:cubicBezTo>
                      <a:pt x="3298286" y="2589158"/>
                      <a:pt x="3314328" y="2576434"/>
                      <a:pt x="3333034" y="2577566"/>
                    </a:cubicBezTo>
                    <a:close/>
                    <a:moveTo>
                      <a:pt x="1245157" y="2485388"/>
                    </a:moveTo>
                    <a:cubicBezTo>
                      <a:pt x="1251370" y="2485765"/>
                      <a:pt x="1257829" y="2487680"/>
                      <a:pt x="1264205" y="2491265"/>
                    </a:cubicBezTo>
                    <a:lnTo>
                      <a:pt x="1727247" y="2757886"/>
                    </a:lnTo>
                    <a:cubicBezTo>
                      <a:pt x="1752754" y="2772879"/>
                      <a:pt x="1767796" y="2809385"/>
                      <a:pt x="1761256" y="2839372"/>
                    </a:cubicBezTo>
                    <a:cubicBezTo>
                      <a:pt x="1754062" y="2870662"/>
                      <a:pt x="1727901" y="2882396"/>
                      <a:pt x="1701741" y="2868054"/>
                    </a:cubicBezTo>
                    <a:lnTo>
                      <a:pt x="1238699" y="2601434"/>
                    </a:lnTo>
                    <a:cubicBezTo>
                      <a:pt x="1213192" y="2586440"/>
                      <a:pt x="1198150" y="2549935"/>
                      <a:pt x="1204690" y="2519948"/>
                    </a:cubicBezTo>
                    <a:cubicBezTo>
                      <a:pt x="1210086" y="2496969"/>
                      <a:pt x="1226518" y="2484258"/>
                      <a:pt x="1245157" y="2485388"/>
                    </a:cubicBezTo>
                    <a:close/>
                    <a:moveTo>
                      <a:pt x="3388306" y="2347157"/>
                    </a:moveTo>
                    <a:cubicBezTo>
                      <a:pt x="3394590" y="2347535"/>
                      <a:pt x="3401159" y="2349455"/>
                      <a:pt x="3407688" y="2353050"/>
                    </a:cubicBezTo>
                    <a:lnTo>
                      <a:pt x="3936510" y="2658962"/>
                    </a:lnTo>
                    <a:cubicBezTo>
                      <a:pt x="3961972" y="2673342"/>
                      <a:pt x="3976988" y="2710601"/>
                      <a:pt x="3969807" y="2740669"/>
                    </a:cubicBezTo>
                    <a:cubicBezTo>
                      <a:pt x="3962625" y="2771391"/>
                      <a:pt x="3936510" y="2784464"/>
                      <a:pt x="3910396" y="2769430"/>
                    </a:cubicBezTo>
                    <a:lnTo>
                      <a:pt x="3381573" y="2463518"/>
                    </a:lnTo>
                    <a:cubicBezTo>
                      <a:pt x="3356111" y="2448484"/>
                      <a:pt x="3341095" y="2411879"/>
                      <a:pt x="3348277" y="2381811"/>
                    </a:cubicBezTo>
                    <a:cubicBezTo>
                      <a:pt x="3353173" y="2358770"/>
                      <a:pt x="3369454" y="2346023"/>
                      <a:pt x="3388306" y="2347157"/>
                    </a:cubicBezTo>
                    <a:close/>
                    <a:moveTo>
                      <a:pt x="41835" y="2312964"/>
                    </a:moveTo>
                    <a:cubicBezTo>
                      <a:pt x="48035" y="2313373"/>
                      <a:pt x="54491" y="2315373"/>
                      <a:pt x="60865" y="2319129"/>
                    </a:cubicBezTo>
                    <a:lnTo>
                      <a:pt x="534820" y="2592154"/>
                    </a:lnTo>
                    <a:cubicBezTo>
                      <a:pt x="560315" y="2607177"/>
                      <a:pt x="575351" y="2644408"/>
                      <a:pt x="568160" y="2674454"/>
                    </a:cubicBezTo>
                    <a:cubicBezTo>
                      <a:pt x="561623" y="2705153"/>
                      <a:pt x="534820" y="2718217"/>
                      <a:pt x="508671" y="2703194"/>
                    </a:cubicBezTo>
                    <a:lnTo>
                      <a:pt x="35369" y="2429515"/>
                    </a:lnTo>
                    <a:cubicBezTo>
                      <a:pt x="9874" y="2414492"/>
                      <a:pt x="-5816" y="2377914"/>
                      <a:pt x="2029" y="2347868"/>
                    </a:cubicBezTo>
                    <a:cubicBezTo>
                      <a:pt x="6932" y="2324844"/>
                      <a:pt x="23234" y="2311740"/>
                      <a:pt x="41835" y="2312964"/>
                    </a:cubicBezTo>
                    <a:close/>
                    <a:moveTo>
                      <a:pt x="326709" y="2217782"/>
                    </a:moveTo>
                    <a:cubicBezTo>
                      <a:pt x="332948" y="2218249"/>
                      <a:pt x="339421" y="2220283"/>
                      <a:pt x="345772" y="2224025"/>
                    </a:cubicBezTo>
                    <a:lnTo>
                      <a:pt x="606323" y="2374361"/>
                    </a:lnTo>
                    <a:cubicBezTo>
                      <a:pt x="632378" y="2388679"/>
                      <a:pt x="647360" y="2425775"/>
                      <a:pt x="640194" y="2456363"/>
                    </a:cubicBezTo>
                    <a:cubicBezTo>
                      <a:pt x="633029" y="2486300"/>
                      <a:pt x="606323" y="2499316"/>
                      <a:pt x="580919" y="2483697"/>
                    </a:cubicBezTo>
                    <a:lnTo>
                      <a:pt x="320369" y="2334011"/>
                    </a:lnTo>
                    <a:cubicBezTo>
                      <a:pt x="294314" y="2319043"/>
                      <a:pt x="279332" y="2281947"/>
                      <a:pt x="286497" y="2252010"/>
                    </a:cubicBezTo>
                    <a:cubicBezTo>
                      <a:pt x="291383" y="2229069"/>
                      <a:pt x="307993" y="2216378"/>
                      <a:pt x="326709" y="2217782"/>
                    </a:cubicBezTo>
                    <a:close/>
                    <a:moveTo>
                      <a:pt x="689561" y="2165708"/>
                    </a:moveTo>
                    <a:cubicBezTo>
                      <a:pt x="695858" y="2166087"/>
                      <a:pt x="702442" y="2168009"/>
                      <a:pt x="708984" y="2171608"/>
                    </a:cubicBezTo>
                    <a:lnTo>
                      <a:pt x="1073402" y="2382315"/>
                    </a:lnTo>
                    <a:cubicBezTo>
                      <a:pt x="1098918" y="2397366"/>
                      <a:pt x="1113966" y="2434011"/>
                      <a:pt x="1106769" y="2464766"/>
                    </a:cubicBezTo>
                    <a:cubicBezTo>
                      <a:pt x="1100226" y="2494867"/>
                      <a:pt x="1073402" y="2507954"/>
                      <a:pt x="1047886" y="2492904"/>
                    </a:cubicBezTo>
                    <a:lnTo>
                      <a:pt x="682814" y="2282197"/>
                    </a:lnTo>
                    <a:cubicBezTo>
                      <a:pt x="657298" y="2267800"/>
                      <a:pt x="642250" y="2230501"/>
                      <a:pt x="649447" y="2200400"/>
                    </a:cubicBezTo>
                    <a:cubicBezTo>
                      <a:pt x="654354" y="2177334"/>
                      <a:pt x="670669" y="2164573"/>
                      <a:pt x="689561" y="2165708"/>
                    </a:cubicBezTo>
                    <a:close/>
                    <a:moveTo>
                      <a:pt x="378354" y="1984185"/>
                    </a:moveTo>
                    <a:cubicBezTo>
                      <a:pt x="384570" y="1984561"/>
                      <a:pt x="391082" y="1986469"/>
                      <a:pt x="397593" y="1990041"/>
                    </a:cubicBezTo>
                    <a:lnTo>
                      <a:pt x="534982" y="2069288"/>
                    </a:lnTo>
                    <a:cubicBezTo>
                      <a:pt x="560377" y="2084228"/>
                      <a:pt x="575353" y="2120603"/>
                      <a:pt x="568842" y="2151133"/>
                    </a:cubicBezTo>
                    <a:cubicBezTo>
                      <a:pt x="561028" y="2181662"/>
                      <a:pt x="534982" y="2194004"/>
                      <a:pt x="509588" y="2179714"/>
                    </a:cubicBezTo>
                    <a:lnTo>
                      <a:pt x="371547" y="2100467"/>
                    </a:lnTo>
                    <a:cubicBezTo>
                      <a:pt x="346153" y="2085527"/>
                      <a:pt x="331177" y="2048502"/>
                      <a:pt x="338339" y="2018622"/>
                    </a:cubicBezTo>
                    <a:cubicBezTo>
                      <a:pt x="343711" y="1995725"/>
                      <a:pt x="359705" y="1983058"/>
                      <a:pt x="378354" y="1984185"/>
                    </a:cubicBezTo>
                    <a:close/>
                    <a:moveTo>
                      <a:pt x="1207337" y="1941330"/>
                    </a:moveTo>
                    <a:cubicBezTo>
                      <a:pt x="1213568" y="1941801"/>
                      <a:pt x="1220094" y="1943848"/>
                      <a:pt x="1226620" y="1947614"/>
                    </a:cubicBezTo>
                    <a:lnTo>
                      <a:pt x="1635165" y="2184094"/>
                    </a:lnTo>
                    <a:cubicBezTo>
                      <a:pt x="1660617" y="2199160"/>
                      <a:pt x="1675627" y="2235844"/>
                      <a:pt x="1669101" y="2265977"/>
                    </a:cubicBezTo>
                    <a:cubicBezTo>
                      <a:pt x="1661922" y="2296765"/>
                      <a:pt x="1635165" y="2309212"/>
                      <a:pt x="1609059" y="2294800"/>
                    </a:cubicBezTo>
                    <a:lnTo>
                      <a:pt x="1201168" y="2058321"/>
                    </a:lnTo>
                    <a:cubicBezTo>
                      <a:pt x="1175715" y="2043254"/>
                      <a:pt x="1160705" y="2005915"/>
                      <a:pt x="1167231" y="1975782"/>
                    </a:cubicBezTo>
                    <a:cubicBezTo>
                      <a:pt x="1172615" y="1952691"/>
                      <a:pt x="1188645" y="1939917"/>
                      <a:pt x="1207337" y="1941330"/>
                    </a:cubicBezTo>
                    <a:close/>
                    <a:moveTo>
                      <a:pt x="432770" y="1754167"/>
                    </a:moveTo>
                    <a:cubicBezTo>
                      <a:pt x="438965" y="1754575"/>
                      <a:pt x="445404" y="1756571"/>
                      <a:pt x="451761" y="1760319"/>
                    </a:cubicBezTo>
                    <a:lnTo>
                      <a:pt x="1006645" y="2081022"/>
                    </a:lnTo>
                    <a:cubicBezTo>
                      <a:pt x="1032726" y="2095363"/>
                      <a:pt x="1047723" y="2131865"/>
                      <a:pt x="1040551" y="2162502"/>
                    </a:cubicBezTo>
                    <a:cubicBezTo>
                      <a:pt x="1033378" y="2193138"/>
                      <a:pt x="1007297" y="2205523"/>
                      <a:pt x="981215" y="2191183"/>
                    </a:cubicBezTo>
                    <a:lnTo>
                      <a:pt x="426331" y="1870479"/>
                    </a:lnTo>
                    <a:cubicBezTo>
                      <a:pt x="400902" y="1855487"/>
                      <a:pt x="385905" y="1818984"/>
                      <a:pt x="392425" y="1789000"/>
                    </a:cubicBezTo>
                    <a:cubicBezTo>
                      <a:pt x="397805" y="1766022"/>
                      <a:pt x="414187" y="1752945"/>
                      <a:pt x="432770" y="1754167"/>
                    </a:cubicBezTo>
                    <a:close/>
                    <a:moveTo>
                      <a:pt x="752725" y="1676079"/>
                    </a:moveTo>
                    <a:cubicBezTo>
                      <a:pt x="758940" y="1676458"/>
                      <a:pt x="765411" y="1678385"/>
                      <a:pt x="771800" y="1681993"/>
                    </a:cubicBezTo>
                    <a:lnTo>
                      <a:pt x="1050295" y="1842721"/>
                    </a:lnTo>
                    <a:cubicBezTo>
                      <a:pt x="1075851" y="1857810"/>
                      <a:pt x="1090923" y="1895204"/>
                      <a:pt x="1084370" y="1925382"/>
                    </a:cubicBezTo>
                    <a:cubicBezTo>
                      <a:pt x="1077162" y="1956215"/>
                      <a:pt x="1050295" y="1969336"/>
                      <a:pt x="1024739" y="1954247"/>
                    </a:cubicBezTo>
                    <a:lnTo>
                      <a:pt x="746244" y="1793519"/>
                    </a:lnTo>
                    <a:cubicBezTo>
                      <a:pt x="720688" y="1778430"/>
                      <a:pt x="705617" y="1741036"/>
                      <a:pt x="712825" y="1710859"/>
                    </a:cubicBezTo>
                    <a:cubicBezTo>
                      <a:pt x="717740" y="1687734"/>
                      <a:pt x="734081" y="1674941"/>
                      <a:pt x="752725" y="1676079"/>
                    </a:cubicBezTo>
                    <a:close/>
                    <a:moveTo>
                      <a:pt x="1591423" y="1636133"/>
                    </a:moveTo>
                    <a:cubicBezTo>
                      <a:pt x="1597633" y="1636554"/>
                      <a:pt x="1604089" y="1638565"/>
                      <a:pt x="1610462" y="1642341"/>
                    </a:cubicBezTo>
                    <a:lnTo>
                      <a:pt x="1778459" y="1739543"/>
                    </a:lnTo>
                    <a:cubicBezTo>
                      <a:pt x="1804607" y="1754649"/>
                      <a:pt x="1819641" y="1792085"/>
                      <a:pt x="1812451" y="1822296"/>
                    </a:cubicBezTo>
                    <a:cubicBezTo>
                      <a:pt x="1805914" y="1853164"/>
                      <a:pt x="1779113" y="1865643"/>
                      <a:pt x="1752965" y="1851194"/>
                    </a:cubicBezTo>
                    <a:lnTo>
                      <a:pt x="1584968" y="1753335"/>
                    </a:lnTo>
                    <a:cubicBezTo>
                      <a:pt x="1559474" y="1738230"/>
                      <a:pt x="1543786" y="1701451"/>
                      <a:pt x="1550977" y="1670583"/>
                    </a:cubicBezTo>
                    <a:cubicBezTo>
                      <a:pt x="1556370" y="1647924"/>
                      <a:pt x="1572793" y="1634871"/>
                      <a:pt x="1591423" y="1636133"/>
                    </a:cubicBezTo>
                    <a:close/>
                    <a:moveTo>
                      <a:pt x="485093" y="1523377"/>
                    </a:moveTo>
                    <a:cubicBezTo>
                      <a:pt x="491331" y="1523765"/>
                      <a:pt x="497866" y="1525684"/>
                      <a:pt x="504400" y="1529278"/>
                    </a:cubicBezTo>
                    <a:lnTo>
                      <a:pt x="615485" y="1593960"/>
                    </a:lnTo>
                    <a:cubicBezTo>
                      <a:pt x="640969" y="1608334"/>
                      <a:pt x="655999" y="1644923"/>
                      <a:pt x="649464" y="1675631"/>
                    </a:cubicBezTo>
                    <a:cubicBezTo>
                      <a:pt x="642276" y="1706339"/>
                      <a:pt x="616139" y="1718752"/>
                      <a:pt x="590001" y="1703725"/>
                    </a:cubicBezTo>
                    <a:lnTo>
                      <a:pt x="478916" y="1639696"/>
                    </a:lnTo>
                    <a:cubicBezTo>
                      <a:pt x="453432" y="1624668"/>
                      <a:pt x="437749" y="1588080"/>
                      <a:pt x="444937" y="1557372"/>
                    </a:cubicBezTo>
                    <a:cubicBezTo>
                      <a:pt x="450328" y="1534831"/>
                      <a:pt x="466378" y="1522213"/>
                      <a:pt x="485093" y="1523377"/>
                    </a:cubicBezTo>
                    <a:close/>
                    <a:moveTo>
                      <a:pt x="539530" y="1290100"/>
                    </a:moveTo>
                    <a:cubicBezTo>
                      <a:pt x="545675" y="1290489"/>
                      <a:pt x="552086" y="1292415"/>
                      <a:pt x="558455" y="1296020"/>
                    </a:cubicBezTo>
                    <a:lnTo>
                      <a:pt x="1021619" y="1564100"/>
                    </a:lnTo>
                    <a:cubicBezTo>
                      <a:pt x="1047097" y="1579176"/>
                      <a:pt x="1062122" y="1615881"/>
                      <a:pt x="1054936" y="1646032"/>
                    </a:cubicBezTo>
                    <a:cubicBezTo>
                      <a:pt x="1048403" y="1676838"/>
                      <a:pt x="1021619" y="1689947"/>
                      <a:pt x="995489" y="1674872"/>
                    </a:cubicBezTo>
                    <a:lnTo>
                      <a:pt x="533631" y="1406791"/>
                    </a:lnTo>
                    <a:cubicBezTo>
                      <a:pt x="507500" y="1391716"/>
                      <a:pt x="492475" y="1355011"/>
                      <a:pt x="499661" y="1324204"/>
                    </a:cubicBezTo>
                    <a:cubicBezTo>
                      <a:pt x="505051" y="1301591"/>
                      <a:pt x="521096" y="1288933"/>
                      <a:pt x="539530" y="1290100"/>
                    </a:cubicBezTo>
                    <a:close/>
                    <a:moveTo>
                      <a:pt x="948534" y="1264280"/>
                    </a:moveTo>
                    <a:cubicBezTo>
                      <a:pt x="954678" y="1264607"/>
                      <a:pt x="961089" y="1266492"/>
                      <a:pt x="967458" y="1270097"/>
                    </a:cubicBezTo>
                    <a:lnTo>
                      <a:pt x="1430622" y="1538177"/>
                    </a:lnTo>
                    <a:cubicBezTo>
                      <a:pt x="1456100" y="1553253"/>
                      <a:pt x="1471125" y="1589958"/>
                      <a:pt x="1463939" y="1620764"/>
                    </a:cubicBezTo>
                    <a:cubicBezTo>
                      <a:pt x="1456753" y="1651571"/>
                      <a:pt x="1430622" y="1664024"/>
                      <a:pt x="1404492" y="1648949"/>
                    </a:cubicBezTo>
                    <a:lnTo>
                      <a:pt x="942634" y="1381524"/>
                    </a:lnTo>
                    <a:cubicBezTo>
                      <a:pt x="916503" y="1366448"/>
                      <a:pt x="901478" y="1329743"/>
                      <a:pt x="908664" y="1298937"/>
                    </a:cubicBezTo>
                    <a:cubicBezTo>
                      <a:pt x="914054" y="1276324"/>
                      <a:pt x="930099" y="1263296"/>
                      <a:pt x="948534" y="1264280"/>
                    </a:cubicBezTo>
                    <a:close/>
                    <a:moveTo>
                      <a:pt x="2423165" y="1068560"/>
                    </a:moveTo>
                    <a:cubicBezTo>
                      <a:pt x="2429374" y="1069029"/>
                      <a:pt x="2435827" y="1071068"/>
                      <a:pt x="2442199" y="1074819"/>
                    </a:cubicBezTo>
                    <a:lnTo>
                      <a:pt x="3437524" y="1648228"/>
                    </a:lnTo>
                    <a:cubicBezTo>
                      <a:pt x="3463665" y="1663232"/>
                      <a:pt x="3478697" y="1699763"/>
                      <a:pt x="3471508" y="1730423"/>
                    </a:cubicBezTo>
                    <a:cubicBezTo>
                      <a:pt x="3464319" y="1761083"/>
                      <a:pt x="3438178" y="1773477"/>
                      <a:pt x="3412690" y="1758474"/>
                    </a:cubicBezTo>
                    <a:lnTo>
                      <a:pt x="2416712" y="1185065"/>
                    </a:lnTo>
                    <a:cubicBezTo>
                      <a:pt x="2391224" y="1170061"/>
                      <a:pt x="2376193" y="1133529"/>
                      <a:pt x="2382728" y="1102869"/>
                    </a:cubicBezTo>
                    <a:cubicBezTo>
                      <a:pt x="2388120" y="1079874"/>
                      <a:pt x="2404540" y="1067154"/>
                      <a:pt x="2423165" y="1068560"/>
                    </a:cubicBezTo>
                    <a:close/>
                    <a:moveTo>
                      <a:pt x="591789" y="1060057"/>
                    </a:moveTo>
                    <a:cubicBezTo>
                      <a:pt x="598107" y="1060477"/>
                      <a:pt x="604713" y="1062485"/>
                      <a:pt x="611277" y="1066255"/>
                    </a:cubicBezTo>
                    <a:lnTo>
                      <a:pt x="784578" y="1166574"/>
                    </a:lnTo>
                    <a:cubicBezTo>
                      <a:pt x="810835" y="1181655"/>
                      <a:pt x="825934" y="1218373"/>
                      <a:pt x="818713" y="1249189"/>
                    </a:cubicBezTo>
                    <a:cubicBezTo>
                      <a:pt x="811492" y="1280006"/>
                      <a:pt x="784578" y="1292464"/>
                      <a:pt x="758976" y="1277383"/>
                    </a:cubicBezTo>
                    <a:lnTo>
                      <a:pt x="585019" y="1177065"/>
                    </a:lnTo>
                    <a:cubicBezTo>
                      <a:pt x="559418" y="1162640"/>
                      <a:pt x="544320" y="1125266"/>
                      <a:pt x="551541" y="1094449"/>
                    </a:cubicBezTo>
                    <a:cubicBezTo>
                      <a:pt x="556464" y="1071829"/>
                      <a:pt x="572834" y="1058797"/>
                      <a:pt x="591789" y="1060057"/>
                    </a:cubicBezTo>
                    <a:close/>
                    <a:moveTo>
                      <a:pt x="645990" y="829581"/>
                    </a:moveTo>
                    <a:cubicBezTo>
                      <a:pt x="652194" y="829999"/>
                      <a:pt x="658644" y="831995"/>
                      <a:pt x="665012" y="835743"/>
                    </a:cubicBezTo>
                    <a:lnTo>
                      <a:pt x="1470956" y="1300471"/>
                    </a:lnTo>
                    <a:cubicBezTo>
                      <a:pt x="1497080" y="1314811"/>
                      <a:pt x="1511449" y="1351311"/>
                      <a:pt x="1504918" y="1381946"/>
                    </a:cubicBezTo>
                    <a:cubicBezTo>
                      <a:pt x="1497733" y="1412580"/>
                      <a:pt x="1470956" y="1424964"/>
                      <a:pt x="1445484" y="1409973"/>
                    </a:cubicBezTo>
                    <a:lnTo>
                      <a:pt x="639540" y="945896"/>
                    </a:lnTo>
                    <a:cubicBezTo>
                      <a:pt x="613416" y="930905"/>
                      <a:pt x="599047" y="894404"/>
                      <a:pt x="605578" y="863770"/>
                    </a:cubicBezTo>
                    <a:cubicBezTo>
                      <a:pt x="610966" y="841283"/>
                      <a:pt x="627376" y="828329"/>
                      <a:pt x="645990" y="829581"/>
                    </a:cubicBezTo>
                    <a:close/>
                    <a:moveTo>
                      <a:pt x="1763797" y="688111"/>
                    </a:moveTo>
                    <a:cubicBezTo>
                      <a:pt x="1770079" y="688500"/>
                      <a:pt x="1776646" y="690425"/>
                      <a:pt x="1783172" y="694027"/>
                    </a:cubicBezTo>
                    <a:lnTo>
                      <a:pt x="2191062" y="930508"/>
                    </a:lnTo>
                    <a:cubicBezTo>
                      <a:pt x="2217167" y="945575"/>
                      <a:pt x="2231524" y="982259"/>
                      <a:pt x="2224998" y="1013047"/>
                    </a:cubicBezTo>
                    <a:cubicBezTo>
                      <a:pt x="2217819" y="1043835"/>
                      <a:pt x="2191714" y="1056282"/>
                      <a:pt x="2165609" y="1041215"/>
                    </a:cubicBezTo>
                    <a:lnTo>
                      <a:pt x="1757067" y="804734"/>
                    </a:lnTo>
                    <a:cubicBezTo>
                      <a:pt x="1731614" y="789668"/>
                      <a:pt x="1716604" y="753639"/>
                      <a:pt x="1723783" y="722195"/>
                    </a:cubicBezTo>
                    <a:cubicBezTo>
                      <a:pt x="1727046" y="707129"/>
                      <a:pt x="1735367" y="696484"/>
                      <a:pt x="1746135" y="691407"/>
                    </a:cubicBezTo>
                    <a:cubicBezTo>
                      <a:pt x="1751520" y="688869"/>
                      <a:pt x="1757516" y="687722"/>
                      <a:pt x="1763797" y="688111"/>
                    </a:cubicBezTo>
                    <a:close/>
                    <a:moveTo>
                      <a:pt x="698196" y="596209"/>
                    </a:moveTo>
                    <a:cubicBezTo>
                      <a:pt x="704429" y="596679"/>
                      <a:pt x="710957" y="598721"/>
                      <a:pt x="717486" y="602480"/>
                    </a:cubicBezTo>
                    <a:lnTo>
                      <a:pt x="1246308" y="907738"/>
                    </a:lnTo>
                    <a:cubicBezTo>
                      <a:pt x="1271770" y="923426"/>
                      <a:pt x="1286786" y="959377"/>
                      <a:pt x="1279605" y="990099"/>
                    </a:cubicBezTo>
                    <a:cubicBezTo>
                      <a:pt x="1273076" y="1020821"/>
                      <a:pt x="1246308" y="1033240"/>
                      <a:pt x="1220194" y="1018860"/>
                    </a:cubicBezTo>
                    <a:lnTo>
                      <a:pt x="691371" y="712948"/>
                    </a:lnTo>
                    <a:cubicBezTo>
                      <a:pt x="665909" y="697914"/>
                      <a:pt x="650893" y="661309"/>
                      <a:pt x="658075" y="630587"/>
                    </a:cubicBezTo>
                    <a:cubicBezTo>
                      <a:pt x="663461" y="607546"/>
                      <a:pt x="679497" y="594799"/>
                      <a:pt x="698196" y="596209"/>
                    </a:cubicBezTo>
                    <a:close/>
                    <a:moveTo>
                      <a:pt x="1236606" y="383190"/>
                    </a:moveTo>
                    <a:cubicBezTo>
                      <a:pt x="1242831" y="383610"/>
                      <a:pt x="1249302" y="385620"/>
                      <a:pt x="1255691" y="389392"/>
                    </a:cubicBezTo>
                    <a:lnTo>
                      <a:pt x="1533531" y="550121"/>
                    </a:lnTo>
                    <a:cubicBezTo>
                      <a:pt x="1559742" y="565209"/>
                      <a:pt x="1574814" y="601948"/>
                      <a:pt x="1567606" y="632781"/>
                    </a:cubicBezTo>
                    <a:cubicBezTo>
                      <a:pt x="1560398" y="662959"/>
                      <a:pt x="1534186" y="676080"/>
                      <a:pt x="1508630" y="660991"/>
                    </a:cubicBezTo>
                    <a:lnTo>
                      <a:pt x="1230135" y="500262"/>
                    </a:lnTo>
                    <a:cubicBezTo>
                      <a:pt x="1204579" y="485173"/>
                      <a:pt x="1189508" y="448435"/>
                      <a:pt x="1196061" y="417601"/>
                    </a:cubicBezTo>
                    <a:cubicBezTo>
                      <a:pt x="1201467" y="394968"/>
                      <a:pt x="1217931" y="381929"/>
                      <a:pt x="1236606" y="383190"/>
                    </a:cubicBezTo>
                    <a:close/>
                    <a:moveTo>
                      <a:pt x="522662" y="232963"/>
                    </a:moveTo>
                    <a:cubicBezTo>
                      <a:pt x="528980" y="233338"/>
                      <a:pt x="535586" y="235247"/>
                      <a:pt x="542150" y="238820"/>
                    </a:cubicBezTo>
                    <a:lnTo>
                      <a:pt x="716107" y="338864"/>
                    </a:lnTo>
                    <a:cubicBezTo>
                      <a:pt x="741708" y="353156"/>
                      <a:pt x="756807" y="389535"/>
                      <a:pt x="750242" y="420718"/>
                    </a:cubicBezTo>
                    <a:cubicBezTo>
                      <a:pt x="743021" y="450601"/>
                      <a:pt x="716107" y="462944"/>
                      <a:pt x="689849" y="448002"/>
                    </a:cubicBezTo>
                    <a:lnTo>
                      <a:pt x="515892" y="349258"/>
                    </a:lnTo>
                    <a:cubicBezTo>
                      <a:pt x="490291" y="334316"/>
                      <a:pt x="475193" y="297287"/>
                      <a:pt x="482414" y="267404"/>
                    </a:cubicBezTo>
                    <a:cubicBezTo>
                      <a:pt x="487337" y="244504"/>
                      <a:pt x="503707" y="231836"/>
                      <a:pt x="522662" y="232963"/>
                    </a:cubicBezTo>
                    <a:close/>
                    <a:moveTo>
                      <a:pt x="573947" y="78"/>
                    </a:moveTo>
                    <a:cubicBezTo>
                      <a:pt x="580146" y="486"/>
                      <a:pt x="586591" y="2485"/>
                      <a:pt x="592954" y="6238"/>
                    </a:cubicBezTo>
                    <a:lnTo>
                      <a:pt x="1001499" y="242552"/>
                    </a:lnTo>
                    <a:cubicBezTo>
                      <a:pt x="1026951" y="256914"/>
                      <a:pt x="1041961" y="294123"/>
                      <a:pt x="1035435" y="324152"/>
                    </a:cubicBezTo>
                    <a:cubicBezTo>
                      <a:pt x="1028256" y="354834"/>
                      <a:pt x="1002151" y="367890"/>
                      <a:pt x="976046" y="352876"/>
                    </a:cubicBezTo>
                    <a:lnTo>
                      <a:pt x="567502" y="116562"/>
                    </a:lnTo>
                    <a:cubicBezTo>
                      <a:pt x="542049" y="102200"/>
                      <a:pt x="527039" y="64990"/>
                      <a:pt x="533565" y="34962"/>
                    </a:cubicBezTo>
                    <a:cubicBezTo>
                      <a:pt x="538949" y="11950"/>
                      <a:pt x="555347" y="-1146"/>
                      <a:pt x="573947" y="7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Freeform 140">
                <a:extLst>
                  <a:ext uri="{FF2B5EF4-FFF2-40B4-BE49-F238E27FC236}">
                    <a16:creationId xmlns:a16="http://schemas.microsoft.com/office/drawing/2014/main" id="{5FFC3F72-F677-014E-8FBD-890D680C9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3622" y="10587992"/>
                <a:ext cx="2073818" cy="1198206"/>
              </a:xfrm>
              <a:custGeom>
                <a:avLst/>
                <a:gdLst>
                  <a:gd name="T0" fmla="*/ 1877 w 3173"/>
                  <a:gd name="T1" fmla="*/ 1832 h 1833"/>
                  <a:gd name="T2" fmla="*/ 1584 w 3173"/>
                  <a:gd name="T3" fmla="*/ 1662 h 1833"/>
                  <a:gd name="T4" fmla="*/ 2665 w 3173"/>
                  <a:gd name="T5" fmla="*/ 1038 h 1833"/>
                  <a:gd name="T6" fmla="*/ 2665 w 3173"/>
                  <a:gd name="T7" fmla="*/ 1038 h 1833"/>
                  <a:gd name="T8" fmla="*/ 2665 w 3173"/>
                  <a:gd name="T9" fmla="*/ 931 h 1833"/>
                  <a:gd name="T10" fmla="*/ 1560 w 3173"/>
                  <a:gd name="T11" fmla="*/ 293 h 1833"/>
                  <a:gd name="T12" fmla="*/ 1560 w 3173"/>
                  <a:gd name="T13" fmla="*/ 293 h 1833"/>
                  <a:gd name="T14" fmla="*/ 1375 w 3173"/>
                  <a:gd name="T15" fmla="*/ 293 h 1833"/>
                  <a:gd name="T16" fmla="*/ 293 w 3173"/>
                  <a:gd name="T17" fmla="*/ 917 h 1833"/>
                  <a:gd name="T18" fmla="*/ 0 w 3173"/>
                  <a:gd name="T19" fmla="*/ 748 h 1833"/>
                  <a:gd name="T20" fmla="*/ 1082 w 3173"/>
                  <a:gd name="T21" fmla="*/ 123 h 1833"/>
                  <a:gd name="T22" fmla="*/ 1082 w 3173"/>
                  <a:gd name="T23" fmla="*/ 123 h 1833"/>
                  <a:gd name="T24" fmla="*/ 1854 w 3173"/>
                  <a:gd name="T25" fmla="*/ 123 h 1833"/>
                  <a:gd name="T26" fmla="*/ 2959 w 3173"/>
                  <a:gd name="T27" fmla="*/ 761 h 1833"/>
                  <a:gd name="T28" fmla="*/ 2959 w 3173"/>
                  <a:gd name="T29" fmla="*/ 761 h 1833"/>
                  <a:gd name="T30" fmla="*/ 2959 w 3173"/>
                  <a:gd name="T31" fmla="*/ 1207 h 1833"/>
                  <a:gd name="T32" fmla="*/ 1877 w 3173"/>
                  <a:gd name="T33" fmla="*/ 1832 h 1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73" h="1833">
                    <a:moveTo>
                      <a:pt x="1877" y="1832"/>
                    </a:moveTo>
                    <a:lnTo>
                      <a:pt x="1584" y="1662"/>
                    </a:lnTo>
                    <a:lnTo>
                      <a:pt x="2665" y="1038"/>
                    </a:lnTo>
                    <a:lnTo>
                      <a:pt x="2665" y="1038"/>
                    </a:lnTo>
                    <a:cubicBezTo>
                      <a:pt x="2716" y="1008"/>
                      <a:pt x="2716" y="960"/>
                      <a:pt x="2665" y="931"/>
                    </a:cubicBezTo>
                    <a:lnTo>
                      <a:pt x="1560" y="293"/>
                    </a:lnTo>
                    <a:lnTo>
                      <a:pt x="1560" y="293"/>
                    </a:lnTo>
                    <a:cubicBezTo>
                      <a:pt x="1509" y="263"/>
                      <a:pt x="1426" y="263"/>
                      <a:pt x="1375" y="293"/>
                    </a:cubicBezTo>
                    <a:lnTo>
                      <a:pt x="293" y="917"/>
                    </a:lnTo>
                    <a:lnTo>
                      <a:pt x="0" y="748"/>
                    </a:lnTo>
                    <a:lnTo>
                      <a:pt x="1082" y="123"/>
                    </a:lnTo>
                    <a:lnTo>
                      <a:pt x="1082" y="123"/>
                    </a:lnTo>
                    <a:cubicBezTo>
                      <a:pt x="1294" y="0"/>
                      <a:pt x="1641" y="0"/>
                      <a:pt x="1854" y="123"/>
                    </a:cubicBezTo>
                    <a:lnTo>
                      <a:pt x="2959" y="761"/>
                    </a:lnTo>
                    <a:lnTo>
                      <a:pt x="2959" y="761"/>
                    </a:lnTo>
                    <a:cubicBezTo>
                      <a:pt x="3172" y="884"/>
                      <a:pt x="3172" y="1084"/>
                      <a:pt x="2959" y="1207"/>
                    </a:cubicBezTo>
                    <a:lnTo>
                      <a:pt x="1877" y="1832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Freeform 141">
                <a:extLst>
                  <a:ext uri="{FF2B5EF4-FFF2-40B4-BE49-F238E27FC236}">
                    <a16:creationId xmlns:a16="http://schemas.microsoft.com/office/drawing/2014/main" id="{A1EDF14A-3B0B-164B-BA18-38CADF47B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0105" y="10806895"/>
                <a:ext cx="3038720" cy="2016212"/>
              </a:xfrm>
              <a:custGeom>
                <a:avLst/>
                <a:gdLst>
                  <a:gd name="T0" fmla="*/ 4651 w 4652"/>
                  <a:gd name="T1" fmla="*/ 1572 h 3087"/>
                  <a:gd name="T2" fmla="*/ 4651 w 4652"/>
                  <a:gd name="T3" fmla="*/ 1572 h 3087"/>
                  <a:gd name="T4" fmla="*/ 4439 w 4652"/>
                  <a:gd name="T5" fmla="*/ 1165 h 3087"/>
                  <a:gd name="T6" fmla="*/ 2478 w 4652"/>
                  <a:gd name="T7" fmla="*/ 33 h 3087"/>
                  <a:gd name="T8" fmla="*/ 2478 w 4652"/>
                  <a:gd name="T9" fmla="*/ 33 h 3087"/>
                  <a:gd name="T10" fmla="*/ 2340 w 4652"/>
                  <a:gd name="T11" fmla="*/ 21 h 3087"/>
                  <a:gd name="T12" fmla="*/ 2340 w 4652"/>
                  <a:gd name="T13" fmla="*/ 21 h 3087"/>
                  <a:gd name="T14" fmla="*/ 0 w 4652"/>
                  <a:gd name="T15" fmla="*/ 1381 h 3087"/>
                  <a:gd name="T16" fmla="*/ 2263 w 4652"/>
                  <a:gd name="T17" fmla="*/ 3086 h 3087"/>
                  <a:gd name="T18" fmla="*/ 4569 w 4652"/>
                  <a:gd name="T19" fmla="*/ 1748 h 3087"/>
                  <a:gd name="T20" fmla="*/ 4569 w 4652"/>
                  <a:gd name="T21" fmla="*/ 1748 h 3087"/>
                  <a:gd name="T22" fmla="*/ 4589 w 4652"/>
                  <a:gd name="T23" fmla="*/ 1736 h 3087"/>
                  <a:gd name="T24" fmla="*/ 4589 w 4652"/>
                  <a:gd name="T25" fmla="*/ 1736 h 3087"/>
                  <a:gd name="T26" fmla="*/ 4589 w 4652"/>
                  <a:gd name="T27" fmla="*/ 1736 h 3087"/>
                  <a:gd name="T28" fmla="*/ 4589 w 4652"/>
                  <a:gd name="T29" fmla="*/ 1736 h 3087"/>
                  <a:gd name="T30" fmla="*/ 4651 w 4652"/>
                  <a:gd name="T31" fmla="*/ 1572 h 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52" h="3087">
                    <a:moveTo>
                      <a:pt x="4651" y="1572"/>
                    </a:moveTo>
                    <a:lnTo>
                      <a:pt x="4651" y="1572"/>
                    </a:lnTo>
                    <a:cubicBezTo>
                      <a:pt x="4651" y="1415"/>
                      <a:pt x="4556" y="1232"/>
                      <a:pt x="4439" y="1165"/>
                    </a:cubicBezTo>
                    <a:lnTo>
                      <a:pt x="2478" y="33"/>
                    </a:lnTo>
                    <a:lnTo>
                      <a:pt x="2478" y="33"/>
                    </a:lnTo>
                    <a:cubicBezTo>
                      <a:pt x="2426" y="2"/>
                      <a:pt x="2378" y="0"/>
                      <a:pt x="2340" y="21"/>
                    </a:cubicBezTo>
                    <a:lnTo>
                      <a:pt x="2340" y="21"/>
                    </a:lnTo>
                    <a:lnTo>
                      <a:pt x="0" y="1381"/>
                    </a:lnTo>
                    <a:lnTo>
                      <a:pt x="2263" y="3086"/>
                    </a:lnTo>
                    <a:lnTo>
                      <a:pt x="4569" y="1748"/>
                    </a:lnTo>
                    <a:lnTo>
                      <a:pt x="4569" y="1748"/>
                    </a:lnTo>
                    <a:cubicBezTo>
                      <a:pt x="4576" y="1745"/>
                      <a:pt x="4583" y="1741"/>
                      <a:pt x="4589" y="1736"/>
                    </a:cubicBezTo>
                    <a:lnTo>
                      <a:pt x="4589" y="1736"/>
                    </a:lnTo>
                    <a:lnTo>
                      <a:pt x="4589" y="1736"/>
                    </a:lnTo>
                    <a:lnTo>
                      <a:pt x="4589" y="1736"/>
                    </a:lnTo>
                    <a:cubicBezTo>
                      <a:pt x="4628" y="1706"/>
                      <a:pt x="4651" y="1650"/>
                      <a:pt x="4651" y="1572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Freeform 142">
                <a:extLst>
                  <a:ext uri="{FF2B5EF4-FFF2-40B4-BE49-F238E27FC236}">
                    <a16:creationId xmlns:a16="http://schemas.microsoft.com/office/drawing/2014/main" id="{2C777796-0325-E848-A568-750934968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4719" y="11685388"/>
                <a:ext cx="1754105" cy="1137719"/>
              </a:xfrm>
              <a:custGeom>
                <a:avLst/>
                <a:gdLst>
                  <a:gd name="T0" fmla="*/ 297 w 2686"/>
                  <a:gd name="T1" fmla="*/ 1741 h 1742"/>
                  <a:gd name="T2" fmla="*/ 2603 w 2686"/>
                  <a:gd name="T3" fmla="*/ 403 h 1742"/>
                  <a:gd name="T4" fmla="*/ 2603 w 2686"/>
                  <a:gd name="T5" fmla="*/ 403 h 1742"/>
                  <a:gd name="T6" fmla="*/ 2623 w 2686"/>
                  <a:gd name="T7" fmla="*/ 391 h 1742"/>
                  <a:gd name="T8" fmla="*/ 2623 w 2686"/>
                  <a:gd name="T9" fmla="*/ 391 h 1742"/>
                  <a:gd name="T10" fmla="*/ 2623 w 2686"/>
                  <a:gd name="T11" fmla="*/ 391 h 1742"/>
                  <a:gd name="T12" fmla="*/ 2623 w 2686"/>
                  <a:gd name="T13" fmla="*/ 391 h 1742"/>
                  <a:gd name="T14" fmla="*/ 2685 w 2686"/>
                  <a:gd name="T15" fmla="*/ 227 h 1742"/>
                  <a:gd name="T16" fmla="*/ 2685 w 2686"/>
                  <a:gd name="T17" fmla="*/ 227 h 1742"/>
                  <a:gd name="T18" fmla="*/ 2628 w 2686"/>
                  <a:gd name="T19" fmla="*/ 0 h 1742"/>
                  <a:gd name="T20" fmla="*/ 0 w 2686"/>
                  <a:gd name="T21" fmla="*/ 1517 h 1742"/>
                  <a:gd name="T22" fmla="*/ 297 w 2686"/>
                  <a:gd name="T23" fmla="*/ 1741 h 1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86" h="1742">
                    <a:moveTo>
                      <a:pt x="297" y="1741"/>
                    </a:moveTo>
                    <a:lnTo>
                      <a:pt x="2603" y="403"/>
                    </a:lnTo>
                    <a:lnTo>
                      <a:pt x="2603" y="403"/>
                    </a:lnTo>
                    <a:cubicBezTo>
                      <a:pt x="2610" y="400"/>
                      <a:pt x="2617" y="396"/>
                      <a:pt x="2623" y="391"/>
                    </a:cubicBezTo>
                    <a:lnTo>
                      <a:pt x="2623" y="391"/>
                    </a:lnTo>
                    <a:lnTo>
                      <a:pt x="2623" y="391"/>
                    </a:lnTo>
                    <a:lnTo>
                      <a:pt x="2623" y="391"/>
                    </a:lnTo>
                    <a:cubicBezTo>
                      <a:pt x="2662" y="361"/>
                      <a:pt x="2685" y="305"/>
                      <a:pt x="2685" y="227"/>
                    </a:cubicBezTo>
                    <a:lnTo>
                      <a:pt x="2685" y="227"/>
                    </a:lnTo>
                    <a:cubicBezTo>
                      <a:pt x="2685" y="151"/>
                      <a:pt x="2664" y="71"/>
                      <a:pt x="2628" y="0"/>
                    </a:cubicBezTo>
                    <a:lnTo>
                      <a:pt x="0" y="1517"/>
                    </a:lnTo>
                    <a:lnTo>
                      <a:pt x="297" y="1741"/>
                    </a:lnTo>
                  </a:path>
                </a:pathLst>
              </a:custGeom>
              <a:solidFill>
                <a:schemeClr val="accent6">
                  <a:lumMod val="2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Freeform 143">
                <a:extLst>
                  <a:ext uri="{FF2B5EF4-FFF2-40B4-BE49-F238E27FC236}">
                    <a16:creationId xmlns:a16="http://schemas.microsoft.com/office/drawing/2014/main" id="{4E4AD8B9-278C-E04C-8E27-0EF3CFC1F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2662" y="11662347"/>
                <a:ext cx="1558243" cy="1201085"/>
              </a:xfrm>
              <a:custGeom>
                <a:avLst/>
                <a:gdLst>
                  <a:gd name="T0" fmla="*/ 2173 w 2387"/>
                  <a:gd name="T1" fmla="*/ 1768 h 1837"/>
                  <a:gd name="T2" fmla="*/ 212 w 2387"/>
                  <a:gd name="T3" fmla="*/ 637 h 1837"/>
                  <a:gd name="T4" fmla="*/ 212 w 2387"/>
                  <a:gd name="T5" fmla="*/ 637 h 1837"/>
                  <a:gd name="T6" fmla="*/ 0 w 2387"/>
                  <a:gd name="T7" fmla="*/ 230 h 1837"/>
                  <a:gd name="T8" fmla="*/ 0 w 2387"/>
                  <a:gd name="T9" fmla="*/ 230 h 1837"/>
                  <a:gd name="T10" fmla="*/ 212 w 2387"/>
                  <a:gd name="T11" fmla="*/ 68 h 1837"/>
                  <a:gd name="T12" fmla="*/ 2173 w 2387"/>
                  <a:gd name="T13" fmla="*/ 1200 h 1837"/>
                  <a:gd name="T14" fmla="*/ 2173 w 2387"/>
                  <a:gd name="T15" fmla="*/ 1200 h 1837"/>
                  <a:gd name="T16" fmla="*/ 2386 w 2387"/>
                  <a:gd name="T17" fmla="*/ 1607 h 1837"/>
                  <a:gd name="T18" fmla="*/ 2386 w 2387"/>
                  <a:gd name="T19" fmla="*/ 1607 h 1837"/>
                  <a:gd name="T20" fmla="*/ 2173 w 2387"/>
                  <a:gd name="T21" fmla="*/ 1768 h 1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7" h="1837">
                    <a:moveTo>
                      <a:pt x="2173" y="1768"/>
                    </a:moveTo>
                    <a:lnTo>
                      <a:pt x="212" y="637"/>
                    </a:lnTo>
                    <a:lnTo>
                      <a:pt x="212" y="637"/>
                    </a:lnTo>
                    <a:cubicBezTo>
                      <a:pt x="95" y="568"/>
                      <a:pt x="0" y="386"/>
                      <a:pt x="0" y="230"/>
                    </a:cubicBezTo>
                    <a:lnTo>
                      <a:pt x="0" y="230"/>
                    </a:lnTo>
                    <a:cubicBezTo>
                      <a:pt x="0" y="73"/>
                      <a:pt x="95" y="0"/>
                      <a:pt x="212" y="68"/>
                    </a:cubicBezTo>
                    <a:lnTo>
                      <a:pt x="2173" y="1200"/>
                    </a:lnTo>
                    <a:lnTo>
                      <a:pt x="2173" y="1200"/>
                    </a:lnTo>
                    <a:cubicBezTo>
                      <a:pt x="2291" y="1268"/>
                      <a:pt x="2386" y="1450"/>
                      <a:pt x="2386" y="1607"/>
                    </a:cubicBezTo>
                    <a:lnTo>
                      <a:pt x="2386" y="1607"/>
                    </a:lnTo>
                    <a:cubicBezTo>
                      <a:pt x="2386" y="1764"/>
                      <a:pt x="2291" y="1836"/>
                      <a:pt x="2173" y="1768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Freeform 144">
                <a:extLst>
                  <a:ext uri="{FF2B5EF4-FFF2-40B4-BE49-F238E27FC236}">
                    <a16:creationId xmlns:a16="http://schemas.microsoft.com/office/drawing/2014/main" id="{7AFEF575-904A-A240-A85B-5209F0E94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19407" y="12370901"/>
                <a:ext cx="267869" cy="233304"/>
              </a:xfrm>
              <a:custGeom>
                <a:avLst/>
                <a:gdLst>
                  <a:gd name="T0" fmla="*/ 356 w 412"/>
                  <a:gd name="T1" fmla="*/ 336 h 355"/>
                  <a:gd name="T2" fmla="*/ 54 w 412"/>
                  <a:gd name="T3" fmla="*/ 162 h 355"/>
                  <a:gd name="T4" fmla="*/ 54 w 412"/>
                  <a:gd name="T5" fmla="*/ 162 h 355"/>
                  <a:gd name="T6" fmla="*/ 0 w 412"/>
                  <a:gd name="T7" fmla="*/ 58 h 355"/>
                  <a:gd name="T8" fmla="*/ 0 w 412"/>
                  <a:gd name="T9" fmla="*/ 58 h 355"/>
                  <a:gd name="T10" fmla="*/ 54 w 412"/>
                  <a:gd name="T11" fmla="*/ 17 h 355"/>
                  <a:gd name="T12" fmla="*/ 356 w 412"/>
                  <a:gd name="T13" fmla="*/ 191 h 355"/>
                  <a:gd name="T14" fmla="*/ 356 w 412"/>
                  <a:gd name="T15" fmla="*/ 191 h 355"/>
                  <a:gd name="T16" fmla="*/ 411 w 412"/>
                  <a:gd name="T17" fmla="*/ 295 h 355"/>
                  <a:gd name="T18" fmla="*/ 411 w 412"/>
                  <a:gd name="T19" fmla="*/ 295 h 355"/>
                  <a:gd name="T20" fmla="*/ 411 w 412"/>
                  <a:gd name="T21" fmla="*/ 295 h 355"/>
                  <a:gd name="T22" fmla="*/ 356 w 412"/>
                  <a:gd name="T23" fmla="*/ 336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355">
                    <a:moveTo>
                      <a:pt x="356" y="336"/>
                    </a:moveTo>
                    <a:lnTo>
                      <a:pt x="54" y="162"/>
                    </a:lnTo>
                    <a:lnTo>
                      <a:pt x="54" y="162"/>
                    </a:lnTo>
                    <a:cubicBezTo>
                      <a:pt x="24" y="145"/>
                      <a:pt x="0" y="98"/>
                      <a:pt x="0" y="58"/>
                    </a:cubicBezTo>
                    <a:lnTo>
                      <a:pt x="0" y="58"/>
                    </a:lnTo>
                    <a:cubicBezTo>
                      <a:pt x="0" y="18"/>
                      <a:pt x="24" y="0"/>
                      <a:pt x="54" y="17"/>
                    </a:cubicBezTo>
                    <a:lnTo>
                      <a:pt x="356" y="191"/>
                    </a:lnTo>
                    <a:lnTo>
                      <a:pt x="356" y="191"/>
                    </a:lnTo>
                    <a:cubicBezTo>
                      <a:pt x="386" y="209"/>
                      <a:pt x="411" y="255"/>
                      <a:pt x="411" y="295"/>
                    </a:cubicBezTo>
                    <a:lnTo>
                      <a:pt x="411" y="295"/>
                    </a:lnTo>
                    <a:lnTo>
                      <a:pt x="411" y="295"/>
                    </a:lnTo>
                    <a:cubicBezTo>
                      <a:pt x="411" y="335"/>
                      <a:pt x="386" y="354"/>
                      <a:pt x="356" y="336"/>
                    </a:cubicBezTo>
                  </a:path>
                </a:pathLst>
              </a:custGeom>
              <a:solidFill>
                <a:schemeClr val="accent6">
                  <a:lumMod val="2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2ACA315-94C4-F340-AE17-F788AF089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24115" y="800475"/>
                <a:ext cx="3610579" cy="3726707"/>
              </a:xfrm>
              <a:custGeom>
                <a:avLst/>
                <a:gdLst>
                  <a:gd name="connsiteX0" fmla="*/ 1539103 w 3610579"/>
                  <a:gd name="connsiteY0" fmla="*/ 193 h 3726707"/>
                  <a:gd name="connsiteX1" fmla="*/ 1699034 w 3610579"/>
                  <a:gd name="connsiteY1" fmla="*/ 14470 h 3726707"/>
                  <a:gd name="connsiteX2" fmla="*/ 1711558 w 3610579"/>
                  <a:gd name="connsiteY2" fmla="*/ 17743 h 3726707"/>
                  <a:gd name="connsiteX3" fmla="*/ 1713690 w 3610579"/>
                  <a:gd name="connsiteY3" fmla="*/ 18069 h 3726707"/>
                  <a:gd name="connsiteX4" fmla="*/ 1721708 w 3610579"/>
                  <a:gd name="connsiteY4" fmla="*/ 20396 h 3726707"/>
                  <a:gd name="connsiteX5" fmla="*/ 1779191 w 3610579"/>
                  <a:gd name="connsiteY5" fmla="*/ 35418 h 3726707"/>
                  <a:gd name="connsiteX6" fmla="*/ 1797198 w 3610579"/>
                  <a:gd name="connsiteY6" fmla="*/ 42302 h 3726707"/>
                  <a:gd name="connsiteX7" fmla="*/ 1807590 w 3610579"/>
                  <a:gd name="connsiteY7" fmla="*/ 45317 h 3726707"/>
                  <a:gd name="connsiteX8" fmla="*/ 1825276 w 3610579"/>
                  <a:gd name="connsiteY8" fmla="*/ 53036 h 3726707"/>
                  <a:gd name="connsiteX9" fmla="*/ 1858812 w 3610579"/>
                  <a:gd name="connsiteY9" fmla="*/ 65856 h 3726707"/>
                  <a:gd name="connsiteX10" fmla="*/ 1883206 w 3610579"/>
                  <a:gd name="connsiteY10" fmla="*/ 78318 h 3726707"/>
                  <a:gd name="connsiteX11" fmla="*/ 1900347 w 3610579"/>
                  <a:gd name="connsiteY11" fmla="*/ 85798 h 3726707"/>
                  <a:gd name="connsiteX12" fmla="*/ 1898947 w 3610579"/>
                  <a:gd name="connsiteY12" fmla="*/ 86359 h 3726707"/>
                  <a:gd name="connsiteX13" fmla="*/ 1937399 w 3610579"/>
                  <a:gd name="connsiteY13" fmla="*/ 106001 h 3726707"/>
                  <a:gd name="connsiteX14" fmla="*/ 2403847 w 3610579"/>
                  <a:gd name="connsiteY14" fmla="*/ 1340491 h 3726707"/>
                  <a:gd name="connsiteX15" fmla="*/ 2555410 w 3610579"/>
                  <a:gd name="connsiteY15" fmla="*/ 1369476 h 3726707"/>
                  <a:gd name="connsiteX16" fmla="*/ 2623181 w 3610579"/>
                  <a:gd name="connsiteY16" fmla="*/ 1394915 h 3726707"/>
                  <a:gd name="connsiteX17" fmla="*/ 2624677 w 3610579"/>
                  <a:gd name="connsiteY17" fmla="*/ 1394317 h 3726707"/>
                  <a:gd name="connsiteX18" fmla="*/ 2700454 w 3610579"/>
                  <a:gd name="connsiteY18" fmla="*/ 1432850 h 3726707"/>
                  <a:gd name="connsiteX19" fmla="*/ 2700674 w 3610579"/>
                  <a:gd name="connsiteY19" fmla="*/ 1433010 h 3726707"/>
                  <a:gd name="connsiteX20" fmla="*/ 2705013 w 3610579"/>
                  <a:gd name="connsiteY20" fmla="*/ 1435201 h 3726707"/>
                  <a:gd name="connsiteX21" fmla="*/ 2818423 w 3610579"/>
                  <a:gd name="connsiteY21" fmla="*/ 1515029 h 3726707"/>
                  <a:gd name="connsiteX22" fmla="*/ 2831818 w 3610579"/>
                  <a:gd name="connsiteY22" fmla="*/ 1528402 h 3726707"/>
                  <a:gd name="connsiteX23" fmla="*/ 2832023 w 3610579"/>
                  <a:gd name="connsiteY23" fmla="*/ 1528551 h 3726707"/>
                  <a:gd name="connsiteX24" fmla="*/ 2832643 w 3610579"/>
                  <a:gd name="connsiteY24" fmla="*/ 1529226 h 3726707"/>
                  <a:gd name="connsiteX25" fmla="*/ 2916536 w 3610579"/>
                  <a:gd name="connsiteY25" fmla="*/ 1612975 h 3726707"/>
                  <a:gd name="connsiteX26" fmla="*/ 2942101 w 3610579"/>
                  <a:gd name="connsiteY26" fmla="*/ 1648272 h 3726707"/>
                  <a:gd name="connsiteX27" fmla="*/ 2942647 w 3610579"/>
                  <a:gd name="connsiteY27" fmla="*/ 1648865 h 3726707"/>
                  <a:gd name="connsiteX28" fmla="*/ 2943422 w 3610579"/>
                  <a:gd name="connsiteY28" fmla="*/ 1650095 h 3726707"/>
                  <a:gd name="connsiteX29" fmla="*/ 2998511 w 3610579"/>
                  <a:gd name="connsiteY29" fmla="*/ 1726153 h 3726707"/>
                  <a:gd name="connsiteX30" fmla="*/ 3136837 w 3610579"/>
                  <a:gd name="connsiteY30" fmla="*/ 2419527 h 3726707"/>
                  <a:gd name="connsiteX31" fmla="*/ 3307999 w 3610579"/>
                  <a:gd name="connsiteY31" fmla="*/ 2478312 h 3726707"/>
                  <a:gd name="connsiteX32" fmla="*/ 3567355 w 3610579"/>
                  <a:gd name="connsiteY32" fmla="*/ 3282363 h 3726707"/>
                  <a:gd name="connsiteX33" fmla="*/ 3358139 w 3610579"/>
                  <a:gd name="connsiteY33" fmla="*/ 3553755 h 3726707"/>
                  <a:gd name="connsiteX34" fmla="*/ 3351650 w 3610579"/>
                  <a:gd name="connsiteY34" fmla="*/ 3555213 h 3726707"/>
                  <a:gd name="connsiteX35" fmla="*/ 2920626 w 3610579"/>
                  <a:gd name="connsiteY35" fmla="*/ 3726707 h 3726707"/>
                  <a:gd name="connsiteX36" fmla="*/ 2978507 w 3610579"/>
                  <a:gd name="connsiteY36" fmla="*/ 3438438 h 3726707"/>
                  <a:gd name="connsiteX37" fmla="*/ 1014301 w 3610579"/>
                  <a:gd name="connsiteY37" fmla="*/ 1783340 h 3726707"/>
                  <a:gd name="connsiteX38" fmla="*/ 626872 w 3610579"/>
                  <a:gd name="connsiteY38" fmla="*/ 863786 h 3726707"/>
                  <a:gd name="connsiteX39" fmla="*/ 650706 w 3610579"/>
                  <a:gd name="connsiteY39" fmla="*/ 779097 h 3726707"/>
                  <a:gd name="connsiteX40" fmla="*/ 577408 w 3610579"/>
                  <a:gd name="connsiteY40" fmla="*/ 796011 h 3726707"/>
                  <a:gd name="connsiteX41" fmla="*/ 296165 w 3610579"/>
                  <a:gd name="connsiteY41" fmla="*/ 860807 h 3726707"/>
                  <a:gd name="connsiteX42" fmla="*/ 0 w 3610579"/>
                  <a:gd name="connsiteY42" fmla="*/ 730724 h 3726707"/>
                  <a:gd name="connsiteX43" fmla="*/ 1053539 w 3610579"/>
                  <a:gd name="connsiteY43" fmla="*/ 308443 h 3726707"/>
                  <a:gd name="connsiteX44" fmla="*/ 1052785 w 3610579"/>
                  <a:gd name="connsiteY44" fmla="*/ 310082 h 3726707"/>
                  <a:gd name="connsiteX45" fmla="*/ 1083720 w 3610579"/>
                  <a:gd name="connsiteY45" fmla="*/ 298218 h 3726707"/>
                  <a:gd name="connsiteX46" fmla="*/ 953445 w 3610579"/>
                  <a:gd name="connsiteY46" fmla="*/ 185885 h 3726707"/>
                  <a:gd name="connsiteX47" fmla="*/ 953816 w 3610579"/>
                  <a:gd name="connsiteY47" fmla="*/ 185739 h 3726707"/>
                  <a:gd name="connsiteX48" fmla="*/ 952239 w 3610579"/>
                  <a:gd name="connsiteY48" fmla="*/ 184381 h 3726707"/>
                  <a:gd name="connsiteX49" fmla="*/ 1283456 w 3610579"/>
                  <a:gd name="connsiteY49" fmla="*/ 54401 h 3726707"/>
                  <a:gd name="connsiteX50" fmla="*/ 1298482 w 3610579"/>
                  <a:gd name="connsiteY50" fmla="*/ 48522 h 3726707"/>
                  <a:gd name="connsiteX51" fmla="*/ 1308281 w 3610579"/>
                  <a:gd name="connsiteY51" fmla="*/ 44603 h 3726707"/>
                  <a:gd name="connsiteX52" fmla="*/ 1307628 w 3610579"/>
                  <a:gd name="connsiteY52" fmla="*/ 44603 h 3726707"/>
                  <a:gd name="connsiteX53" fmla="*/ 1539103 w 3610579"/>
                  <a:gd name="connsiteY53" fmla="*/ 193 h 3726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610579" h="3726707">
                    <a:moveTo>
                      <a:pt x="1539103" y="193"/>
                    </a:moveTo>
                    <a:cubicBezTo>
                      <a:pt x="1591997" y="-1042"/>
                      <a:pt x="1645528" y="3622"/>
                      <a:pt x="1699034" y="14470"/>
                    </a:cubicBezTo>
                    <a:lnTo>
                      <a:pt x="1711558" y="17743"/>
                    </a:lnTo>
                    <a:lnTo>
                      <a:pt x="1713690" y="18069"/>
                    </a:lnTo>
                    <a:lnTo>
                      <a:pt x="1721708" y="20396"/>
                    </a:lnTo>
                    <a:lnTo>
                      <a:pt x="1779191" y="35418"/>
                    </a:lnTo>
                    <a:lnTo>
                      <a:pt x="1797198" y="42302"/>
                    </a:lnTo>
                    <a:lnTo>
                      <a:pt x="1807590" y="45317"/>
                    </a:lnTo>
                    <a:lnTo>
                      <a:pt x="1825276" y="53036"/>
                    </a:lnTo>
                    <a:lnTo>
                      <a:pt x="1858812" y="65856"/>
                    </a:lnTo>
                    <a:lnTo>
                      <a:pt x="1883206" y="78318"/>
                    </a:lnTo>
                    <a:lnTo>
                      <a:pt x="1900347" y="85798"/>
                    </a:lnTo>
                    <a:lnTo>
                      <a:pt x="1898947" y="86359"/>
                    </a:lnTo>
                    <a:lnTo>
                      <a:pt x="1937399" y="106001"/>
                    </a:lnTo>
                    <a:cubicBezTo>
                      <a:pt x="2334598" y="335263"/>
                      <a:pt x="2529932" y="870209"/>
                      <a:pt x="2403847" y="1340491"/>
                    </a:cubicBezTo>
                    <a:cubicBezTo>
                      <a:pt x="2453497" y="1343757"/>
                      <a:pt x="2504617" y="1353555"/>
                      <a:pt x="2555410" y="1369476"/>
                    </a:cubicBezTo>
                    <a:lnTo>
                      <a:pt x="2623181" y="1394915"/>
                    </a:lnTo>
                    <a:lnTo>
                      <a:pt x="2624677" y="1394317"/>
                    </a:lnTo>
                    <a:cubicBezTo>
                      <a:pt x="2650153" y="1405420"/>
                      <a:pt x="2675630" y="1418482"/>
                      <a:pt x="2700454" y="1432850"/>
                    </a:cubicBezTo>
                    <a:lnTo>
                      <a:pt x="2700674" y="1433010"/>
                    </a:lnTo>
                    <a:lnTo>
                      <a:pt x="2705013" y="1435201"/>
                    </a:lnTo>
                    <a:cubicBezTo>
                      <a:pt x="2745272" y="1458470"/>
                      <a:pt x="2783122" y="1485240"/>
                      <a:pt x="2818423" y="1515029"/>
                    </a:cubicBezTo>
                    <a:lnTo>
                      <a:pt x="2831818" y="1528402"/>
                    </a:lnTo>
                    <a:lnTo>
                      <a:pt x="2832023" y="1528551"/>
                    </a:lnTo>
                    <a:lnTo>
                      <a:pt x="2832643" y="1529226"/>
                    </a:lnTo>
                    <a:lnTo>
                      <a:pt x="2916536" y="1612975"/>
                    </a:lnTo>
                    <a:lnTo>
                      <a:pt x="2942101" y="1648272"/>
                    </a:lnTo>
                    <a:lnTo>
                      <a:pt x="2942647" y="1648865"/>
                    </a:lnTo>
                    <a:lnTo>
                      <a:pt x="2943422" y="1650095"/>
                    </a:lnTo>
                    <a:lnTo>
                      <a:pt x="2998511" y="1726153"/>
                    </a:lnTo>
                    <a:cubicBezTo>
                      <a:pt x="3121220" y="1925874"/>
                      <a:pt x="3173176" y="2177038"/>
                      <a:pt x="3136837" y="2419527"/>
                    </a:cubicBezTo>
                    <a:cubicBezTo>
                      <a:pt x="3194327" y="2427365"/>
                      <a:pt x="3251816" y="2446307"/>
                      <a:pt x="3307999" y="2478312"/>
                    </a:cubicBezTo>
                    <a:cubicBezTo>
                      <a:pt x="3564088" y="2626581"/>
                      <a:pt x="3680374" y="2986478"/>
                      <a:pt x="3567355" y="3282363"/>
                    </a:cubicBezTo>
                    <a:cubicBezTo>
                      <a:pt x="3510519" y="3430306"/>
                      <a:pt x="3443230" y="3519790"/>
                      <a:pt x="3358139" y="3553755"/>
                    </a:cubicBezTo>
                    <a:lnTo>
                      <a:pt x="3351650" y="3555213"/>
                    </a:lnTo>
                    <a:lnTo>
                      <a:pt x="2920626" y="3726707"/>
                    </a:lnTo>
                    <a:lnTo>
                      <a:pt x="2978507" y="3438438"/>
                    </a:lnTo>
                    <a:lnTo>
                      <a:pt x="1014301" y="1783340"/>
                    </a:lnTo>
                    <a:cubicBezTo>
                      <a:pt x="715911" y="1610740"/>
                      <a:pt x="560072" y="1222104"/>
                      <a:pt x="626872" y="863786"/>
                    </a:cubicBezTo>
                    <a:lnTo>
                      <a:pt x="650706" y="779097"/>
                    </a:lnTo>
                    <a:lnTo>
                      <a:pt x="577408" y="796011"/>
                    </a:lnTo>
                    <a:cubicBezTo>
                      <a:pt x="436746" y="828450"/>
                      <a:pt x="296165" y="860807"/>
                      <a:pt x="296165" y="860807"/>
                    </a:cubicBezTo>
                    <a:lnTo>
                      <a:pt x="0" y="730724"/>
                    </a:lnTo>
                    <a:lnTo>
                      <a:pt x="1053539" y="308443"/>
                    </a:lnTo>
                    <a:lnTo>
                      <a:pt x="1052785" y="310082"/>
                    </a:lnTo>
                    <a:lnTo>
                      <a:pt x="1083720" y="298218"/>
                    </a:lnTo>
                    <a:lnTo>
                      <a:pt x="953445" y="185885"/>
                    </a:lnTo>
                    <a:lnTo>
                      <a:pt x="953816" y="185739"/>
                    </a:lnTo>
                    <a:lnTo>
                      <a:pt x="952239" y="184381"/>
                    </a:lnTo>
                    <a:lnTo>
                      <a:pt x="1283456" y="54401"/>
                    </a:lnTo>
                    <a:cubicBezTo>
                      <a:pt x="1288029" y="52441"/>
                      <a:pt x="1293256" y="50482"/>
                      <a:pt x="1298482" y="48522"/>
                    </a:cubicBezTo>
                    <a:lnTo>
                      <a:pt x="1308281" y="44603"/>
                    </a:lnTo>
                    <a:lnTo>
                      <a:pt x="1307628" y="44603"/>
                    </a:lnTo>
                    <a:cubicBezTo>
                      <a:pt x="1381858" y="17170"/>
                      <a:pt x="1459763" y="2045"/>
                      <a:pt x="1539103" y="1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B1F11EA1-083C-D441-B25B-20C0BBB47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07919" y="820888"/>
                <a:ext cx="1946430" cy="2240221"/>
              </a:xfrm>
              <a:custGeom>
                <a:avLst/>
                <a:gdLst>
                  <a:gd name="connsiteX0" fmla="*/ 1863399 w 1946430"/>
                  <a:gd name="connsiteY0" fmla="*/ 1800188 h 2240221"/>
                  <a:gd name="connsiteX1" fmla="*/ 1946430 w 1946430"/>
                  <a:gd name="connsiteY1" fmla="*/ 2055839 h 2240221"/>
                  <a:gd name="connsiteX2" fmla="*/ 1482238 w 1946430"/>
                  <a:gd name="connsiteY2" fmla="*/ 2240221 h 2240221"/>
                  <a:gd name="connsiteX3" fmla="*/ 1322059 w 1946430"/>
                  <a:gd name="connsiteY3" fmla="*/ 2015955 h 2240221"/>
                  <a:gd name="connsiteX4" fmla="*/ 536308 w 1946430"/>
                  <a:gd name="connsiteY4" fmla="*/ 0 h 2240221"/>
                  <a:gd name="connsiteX5" fmla="*/ 755409 w 1946430"/>
                  <a:gd name="connsiteY5" fmla="*/ 87518 h 2240221"/>
                  <a:gd name="connsiteX6" fmla="*/ 883600 w 1946430"/>
                  <a:gd name="connsiteY6" fmla="*/ 176995 h 2240221"/>
                  <a:gd name="connsiteX7" fmla="*/ 323093 w 1946430"/>
                  <a:gd name="connsiteY7" fmla="*/ 399708 h 2240221"/>
                  <a:gd name="connsiteX8" fmla="*/ 0 w 1946430"/>
                  <a:gd name="connsiteY8" fmla="*/ 213569 h 224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6430" h="2240221">
                    <a:moveTo>
                      <a:pt x="1863399" y="1800188"/>
                    </a:moveTo>
                    <a:cubicBezTo>
                      <a:pt x="1901319" y="1880610"/>
                      <a:pt x="1929432" y="1966917"/>
                      <a:pt x="1946430" y="2055839"/>
                    </a:cubicBezTo>
                    <a:lnTo>
                      <a:pt x="1482238" y="2240221"/>
                    </a:lnTo>
                    <a:lnTo>
                      <a:pt x="1322059" y="2015955"/>
                    </a:lnTo>
                    <a:close/>
                    <a:moveTo>
                      <a:pt x="536308" y="0"/>
                    </a:moveTo>
                    <a:cubicBezTo>
                      <a:pt x="610214" y="17634"/>
                      <a:pt x="684120" y="45718"/>
                      <a:pt x="755409" y="87518"/>
                    </a:cubicBezTo>
                    <a:cubicBezTo>
                      <a:pt x="800538" y="112989"/>
                      <a:pt x="843704" y="143686"/>
                      <a:pt x="883600" y="176995"/>
                    </a:cubicBezTo>
                    <a:lnTo>
                      <a:pt x="323093" y="399708"/>
                    </a:lnTo>
                    <a:lnTo>
                      <a:pt x="0" y="21356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Freeform 152">
                <a:extLst>
                  <a:ext uri="{FF2B5EF4-FFF2-40B4-BE49-F238E27FC236}">
                    <a16:creationId xmlns:a16="http://schemas.microsoft.com/office/drawing/2014/main" id="{58D8B338-5810-FD42-816C-CB06D0132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8379" y="800725"/>
                <a:ext cx="3853845" cy="3839444"/>
              </a:xfrm>
              <a:custGeom>
                <a:avLst/>
                <a:gdLst>
                  <a:gd name="T0" fmla="*/ 5329 w 5900"/>
                  <a:gd name="T1" fmla="*/ 4011 h 5879"/>
                  <a:gd name="T2" fmla="*/ 5329 w 5900"/>
                  <a:gd name="T3" fmla="*/ 4011 h 5879"/>
                  <a:gd name="T4" fmla="*/ 5068 w 5900"/>
                  <a:gd name="T5" fmla="*/ 3921 h 5879"/>
                  <a:gd name="T6" fmla="*/ 5068 w 5900"/>
                  <a:gd name="T7" fmla="*/ 3921 h 5879"/>
                  <a:gd name="T8" fmla="*/ 4400 w 5900"/>
                  <a:gd name="T9" fmla="*/ 2410 h 5879"/>
                  <a:gd name="T10" fmla="*/ 4400 w 5900"/>
                  <a:gd name="T11" fmla="*/ 2410 h 5879"/>
                  <a:gd name="T12" fmla="*/ 3945 w 5900"/>
                  <a:gd name="T13" fmla="*/ 2269 h 5879"/>
                  <a:gd name="T14" fmla="*/ 3945 w 5900"/>
                  <a:gd name="T15" fmla="*/ 2269 h 5879"/>
                  <a:gd name="T16" fmla="*/ 3232 w 5900"/>
                  <a:gd name="T17" fmla="*/ 378 h 5879"/>
                  <a:gd name="T18" fmla="*/ 3232 w 5900"/>
                  <a:gd name="T19" fmla="*/ 378 h 5879"/>
                  <a:gd name="T20" fmla="*/ 1525 w 5900"/>
                  <a:gd name="T21" fmla="*/ 1062 h 5879"/>
                  <a:gd name="T22" fmla="*/ 1525 w 5900"/>
                  <a:gd name="T23" fmla="*/ 1062 h 5879"/>
                  <a:gd name="T24" fmla="*/ 1498 w 5900"/>
                  <a:gd name="T25" fmla="*/ 1139 h 5879"/>
                  <a:gd name="T26" fmla="*/ 1498 w 5900"/>
                  <a:gd name="T27" fmla="*/ 1139 h 5879"/>
                  <a:gd name="T28" fmla="*/ 231 w 5900"/>
                  <a:gd name="T29" fmla="*/ 1735 h 5879"/>
                  <a:gd name="T30" fmla="*/ 231 w 5900"/>
                  <a:gd name="T31" fmla="*/ 1735 h 5879"/>
                  <a:gd name="T32" fmla="*/ 759 w 5900"/>
                  <a:gd name="T33" fmla="*/ 3373 h 5879"/>
                  <a:gd name="T34" fmla="*/ 4702 w 5900"/>
                  <a:gd name="T35" fmla="*/ 5652 h 5879"/>
                  <a:gd name="T36" fmla="*/ 4702 w 5900"/>
                  <a:gd name="T37" fmla="*/ 5652 h 5879"/>
                  <a:gd name="T38" fmla="*/ 5726 w 5900"/>
                  <a:gd name="T39" fmla="*/ 5242 h 5879"/>
                  <a:gd name="T40" fmla="*/ 5726 w 5900"/>
                  <a:gd name="T41" fmla="*/ 5242 h 5879"/>
                  <a:gd name="T42" fmla="*/ 5329 w 5900"/>
                  <a:gd name="T43" fmla="*/ 4011 h 5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00" h="5879">
                    <a:moveTo>
                      <a:pt x="5329" y="4011"/>
                    </a:moveTo>
                    <a:lnTo>
                      <a:pt x="5329" y="4011"/>
                    </a:lnTo>
                    <a:cubicBezTo>
                      <a:pt x="5244" y="3962"/>
                      <a:pt x="5155" y="3933"/>
                      <a:pt x="5068" y="3921"/>
                    </a:cubicBezTo>
                    <a:lnTo>
                      <a:pt x="5068" y="3921"/>
                    </a:lnTo>
                    <a:cubicBezTo>
                      <a:pt x="5157" y="3326"/>
                      <a:pt x="4893" y="2695"/>
                      <a:pt x="4400" y="2410"/>
                    </a:cubicBezTo>
                    <a:lnTo>
                      <a:pt x="4400" y="2410"/>
                    </a:lnTo>
                    <a:cubicBezTo>
                      <a:pt x="4252" y="2324"/>
                      <a:pt x="4097" y="2279"/>
                      <a:pt x="3945" y="2269"/>
                    </a:cubicBezTo>
                    <a:lnTo>
                      <a:pt x="3945" y="2269"/>
                    </a:lnTo>
                    <a:cubicBezTo>
                      <a:pt x="4138" y="1548"/>
                      <a:pt x="3840" y="729"/>
                      <a:pt x="3232" y="378"/>
                    </a:cubicBezTo>
                    <a:lnTo>
                      <a:pt x="3232" y="378"/>
                    </a:lnTo>
                    <a:cubicBezTo>
                      <a:pt x="2578" y="0"/>
                      <a:pt x="1814" y="306"/>
                      <a:pt x="1525" y="1062"/>
                    </a:cubicBezTo>
                    <a:lnTo>
                      <a:pt x="1525" y="1062"/>
                    </a:lnTo>
                    <a:cubicBezTo>
                      <a:pt x="1515" y="1088"/>
                      <a:pt x="1506" y="1113"/>
                      <a:pt x="1498" y="1139"/>
                    </a:cubicBezTo>
                    <a:lnTo>
                      <a:pt x="1498" y="1139"/>
                    </a:lnTo>
                    <a:cubicBezTo>
                      <a:pt x="999" y="918"/>
                      <a:pt x="448" y="1167"/>
                      <a:pt x="231" y="1735"/>
                    </a:cubicBezTo>
                    <a:lnTo>
                      <a:pt x="231" y="1735"/>
                    </a:lnTo>
                    <a:cubicBezTo>
                      <a:pt x="0" y="2338"/>
                      <a:pt x="237" y="3072"/>
                      <a:pt x="759" y="3373"/>
                    </a:cubicBezTo>
                    <a:lnTo>
                      <a:pt x="4702" y="5652"/>
                    </a:lnTo>
                    <a:lnTo>
                      <a:pt x="4702" y="5652"/>
                    </a:lnTo>
                    <a:cubicBezTo>
                      <a:pt x="5095" y="5878"/>
                      <a:pt x="5553" y="5695"/>
                      <a:pt x="5726" y="5242"/>
                    </a:cubicBezTo>
                    <a:lnTo>
                      <a:pt x="5726" y="5242"/>
                    </a:lnTo>
                    <a:cubicBezTo>
                      <a:pt x="5899" y="4788"/>
                      <a:pt x="5722" y="4237"/>
                      <a:pt x="5329" y="4011"/>
                    </a:cubicBez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3158287-AB5D-AC43-B26C-7FB11127B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2270" y="914285"/>
                <a:ext cx="3351490" cy="3569695"/>
              </a:xfrm>
              <a:custGeom>
                <a:avLst/>
                <a:gdLst>
                  <a:gd name="connsiteX0" fmla="*/ 246211 w 3351490"/>
                  <a:gd name="connsiteY0" fmla="*/ 554152 h 3569695"/>
                  <a:gd name="connsiteX1" fmla="*/ 512040 w 3351490"/>
                  <a:gd name="connsiteY1" fmla="*/ 587939 h 3569695"/>
                  <a:gd name="connsiteX2" fmla="*/ 496345 w 3351490"/>
                  <a:gd name="connsiteY2" fmla="*/ 632551 h 3569695"/>
                  <a:gd name="connsiteX3" fmla="*/ 0 w 3351490"/>
                  <a:gd name="connsiteY3" fmla="*/ 640424 h 3569695"/>
                  <a:gd name="connsiteX4" fmla="*/ 246211 w 3351490"/>
                  <a:gd name="connsiteY4" fmla="*/ 554152 h 3569695"/>
                  <a:gd name="connsiteX5" fmla="*/ 1287927 w 3351490"/>
                  <a:gd name="connsiteY5" fmla="*/ 80 h 3569695"/>
                  <a:gd name="connsiteX6" fmla="*/ 1679570 w 3351490"/>
                  <a:gd name="connsiteY6" fmla="*/ 105380 h 3569695"/>
                  <a:gd name="connsiteX7" fmla="*/ 2145165 w 3351490"/>
                  <a:gd name="connsiteY7" fmla="*/ 1340257 h 3569695"/>
                  <a:gd name="connsiteX8" fmla="*/ 2442937 w 3351490"/>
                  <a:gd name="connsiteY8" fmla="*/ 1432987 h 3569695"/>
                  <a:gd name="connsiteX9" fmla="*/ 2878494 w 3351490"/>
                  <a:gd name="connsiteY9" fmla="*/ 2419059 h 3569695"/>
                  <a:gd name="connsiteX10" fmla="*/ 3049583 w 3351490"/>
                  <a:gd name="connsiteY10" fmla="*/ 2477832 h 3569695"/>
                  <a:gd name="connsiteX11" fmla="*/ 3308174 w 3351490"/>
                  <a:gd name="connsiteY11" fmla="*/ 3281710 h 3569695"/>
                  <a:gd name="connsiteX12" fmla="*/ 3054154 w 3351490"/>
                  <a:gd name="connsiteY12" fmla="*/ 3569695 h 3569695"/>
                  <a:gd name="connsiteX13" fmla="*/ 3255281 w 3351490"/>
                  <a:gd name="connsiteY13" fmla="*/ 3311749 h 3569695"/>
                  <a:gd name="connsiteX14" fmla="*/ 2996036 w 3351490"/>
                  <a:gd name="connsiteY14" fmla="*/ 2507871 h 3569695"/>
                  <a:gd name="connsiteX15" fmla="*/ 2825601 w 3351490"/>
                  <a:gd name="connsiteY15" fmla="*/ 2449099 h 3569695"/>
                  <a:gd name="connsiteX16" fmla="*/ 2389391 w 3351490"/>
                  <a:gd name="connsiteY16" fmla="*/ 1462373 h 3569695"/>
                  <a:gd name="connsiteX17" fmla="*/ 2092271 w 3351490"/>
                  <a:gd name="connsiteY17" fmla="*/ 1370296 h 3569695"/>
                  <a:gd name="connsiteX18" fmla="*/ 1626676 w 3351490"/>
                  <a:gd name="connsiteY18" fmla="*/ 135420 h 3569695"/>
                  <a:gd name="connsiteX19" fmla="*/ 918814 w 3351490"/>
                  <a:gd name="connsiteY19" fmla="*/ 109299 h 3569695"/>
                  <a:gd name="connsiteX20" fmla="*/ 1287927 w 3351490"/>
                  <a:gd name="connsiteY20" fmla="*/ 80 h 3569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51490" h="3569695">
                    <a:moveTo>
                      <a:pt x="246211" y="554152"/>
                    </a:moveTo>
                    <a:cubicBezTo>
                      <a:pt x="333186" y="544803"/>
                      <a:pt x="423431" y="555464"/>
                      <a:pt x="512040" y="587939"/>
                    </a:cubicBezTo>
                    <a:cubicBezTo>
                      <a:pt x="506155" y="603685"/>
                      <a:pt x="500923" y="618118"/>
                      <a:pt x="496345" y="632551"/>
                    </a:cubicBezTo>
                    <a:cubicBezTo>
                      <a:pt x="328281" y="557760"/>
                      <a:pt x="151716" y="565633"/>
                      <a:pt x="0" y="640424"/>
                    </a:cubicBezTo>
                    <a:cubicBezTo>
                      <a:pt x="75531" y="592860"/>
                      <a:pt x="159236" y="563501"/>
                      <a:pt x="246211" y="554152"/>
                    </a:cubicBezTo>
                    <a:close/>
                    <a:moveTo>
                      <a:pt x="1287927" y="80"/>
                    </a:moveTo>
                    <a:cubicBezTo>
                      <a:pt x="1418040" y="-1880"/>
                      <a:pt x="1551907" y="31915"/>
                      <a:pt x="1679570" y="105380"/>
                    </a:cubicBezTo>
                    <a:cubicBezTo>
                      <a:pt x="2076599" y="335246"/>
                      <a:pt x="2271849" y="870077"/>
                      <a:pt x="2145165" y="1340257"/>
                    </a:cubicBezTo>
                    <a:cubicBezTo>
                      <a:pt x="2244422" y="1346787"/>
                      <a:pt x="2346292" y="1376826"/>
                      <a:pt x="2442937" y="1432987"/>
                    </a:cubicBezTo>
                    <a:cubicBezTo>
                      <a:pt x="2764218" y="1619100"/>
                      <a:pt x="2936612" y="2031161"/>
                      <a:pt x="2878494" y="2419059"/>
                    </a:cubicBezTo>
                    <a:cubicBezTo>
                      <a:pt x="2935959" y="2426896"/>
                      <a:pt x="2994077" y="2445834"/>
                      <a:pt x="3049583" y="2477832"/>
                    </a:cubicBezTo>
                    <a:cubicBezTo>
                      <a:pt x="3305562" y="2626069"/>
                      <a:pt x="3421145" y="2985888"/>
                      <a:pt x="3308174" y="3281710"/>
                    </a:cubicBezTo>
                    <a:cubicBezTo>
                      <a:pt x="3255934" y="3418846"/>
                      <a:pt x="3163206" y="3517453"/>
                      <a:pt x="3054154" y="3569695"/>
                    </a:cubicBezTo>
                    <a:cubicBezTo>
                      <a:pt x="3140351" y="3513535"/>
                      <a:pt x="3211529" y="3426029"/>
                      <a:pt x="3255281" y="3311749"/>
                    </a:cubicBezTo>
                    <a:cubicBezTo>
                      <a:pt x="3368251" y="3015274"/>
                      <a:pt x="3252669" y="2655456"/>
                      <a:pt x="2996036" y="2507871"/>
                    </a:cubicBezTo>
                    <a:cubicBezTo>
                      <a:pt x="2940530" y="2475873"/>
                      <a:pt x="2882412" y="2456935"/>
                      <a:pt x="2825601" y="2449099"/>
                    </a:cubicBezTo>
                    <a:cubicBezTo>
                      <a:pt x="2883718" y="2060547"/>
                      <a:pt x="2711324" y="1648486"/>
                      <a:pt x="2389391" y="1462373"/>
                    </a:cubicBezTo>
                    <a:cubicBezTo>
                      <a:pt x="2292745" y="1406213"/>
                      <a:pt x="2191529" y="1376826"/>
                      <a:pt x="2092271" y="1370296"/>
                    </a:cubicBezTo>
                    <a:cubicBezTo>
                      <a:pt x="2218302" y="899463"/>
                      <a:pt x="2023706" y="364633"/>
                      <a:pt x="1626676" y="135420"/>
                    </a:cubicBezTo>
                    <a:cubicBezTo>
                      <a:pt x="1390940" y="-1063"/>
                      <a:pt x="1134307" y="-1063"/>
                      <a:pt x="918814" y="109299"/>
                    </a:cubicBezTo>
                    <a:cubicBezTo>
                      <a:pt x="1031458" y="39751"/>
                      <a:pt x="1157815" y="2039"/>
                      <a:pt x="1287927" y="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Freeform 155">
                <a:extLst>
                  <a:ext uri="{FF2B5EF4-FFF2-40B4-BE49-F238E27FC236}">
                    <a16:creationId xmlns:a16="http://schemas.microsoft.com/office/drawing/2014/main" id="{BE6E14AE-3CFB-204E-AAF8-2B1101408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66957" y="1045553"/>
                <a:ext cx="3502448" cy="3392996"/>
              </a:xfrm>
              <a:custGeom>
                <a:avLst/>
                <a:gdLst>
                  <a:gd name="T0" fmla="*/ 782 w 5361"/>
                  <a:gd name="T1" fmla="*/ 883 h 5196"/>
                  <a:gd name="T2" fmla="*/ 782 w 5361"/>
                  <a:gd name="T3" fmla="*/ 883 h 5196"/>
                  <a:gd name="T4" fmla="*/ 574 w 5361"/>
                  <a:gd name="T5" fmla="*/ 926 h 5196"/>
                  <a:gd name="T6" fmla="*/ 574 w 5361"/>
                  <a:gd name="T7" fmla="*/ 926 h 5196"/>
                  <a:gd name="T8" fmla="*/ 203 w 5361"/>
                  <a:gd name="T9" fmla="*/ 1360 h 5196"/>
                  <a:gd name="T10" fmla="*/ 203 w 5361"/>
                  <a:gd name="T11" fmla="*/ 1360 h 5196"/>
                  <a:gd name="T12" fmla="*/ 675 w 5361"/>
                  <a:gd name="T13" fmla="*/ 2827 h 5196"/>
                  <a:gd name="T14" fmla="*/ 4619 w 5361"/>
                  <a:gd name="T15" fmla="*/ 5106 h 5196"/>
                  <a:gd name="T16" fmla="*/ 4619 w 5361"/>
                  <a:gd name="T17" fmla="*/ 5106 h 5196"/>
                  <a:gd name="T18" fmla="*/ 4971 w 5361"/>
                  <a:gd name="T19" fmla="*/ 5156 h 5196"/>
                  <a:gd name="T20" fmla="*/ 4971 w 5361"/>
                  <a:gd name="T21" fmla="*/ 5156 h 5196"/>
                  <a:gd name="T22" fmla="*/ 5214 w 5361"/>
                  <a:gd name="T23" fmla="*/ 4868 h 5196"/>
                  <a:gd name="T24" fmla="*/ 5214 w 5361"/>
                  <a:gd name="T25" fmla="*/ 4868 h 5196"/>
                  <a:gd name="T26" fmla="*/ 4873 w 5361"/>
                  <a:gd name="T27" fmla="*/ 3809 h 5196"/>
                  <a:gd name="T28" fmla="*/ 4873 w 5361"/>
                  <a:gd name="T29" fmla="*/ 3809 h 5196"/>
                  <a:gd name="T30" fmla="*/ 4685 w 5361"/>
                  <a:gd name="T31" fmla="*/ 3743 h 5196"/>
                  <a:gd name="T32" fmla="*/ 4525 w 5361"/>
                  <a:gd name="T33" fmla="*/ 3721 h 5196"/>
                  <a:gd name="T34" fmla="*/ 4546 w 5361"/>
                  <a:gd name="T35" fmla="*/ 3584 h 5196"/>
                  <a:gd name="T36" fmla="*/ 4546 w 5361"/>
                  <a:gd name="T37" fmla="*/ 3584 h 5196"/>
                  <a:gd name="T38" fmla="*/ 3944 w 5361"/>
                  <a:gd name="T39" fmla="*/ 2208 h 5196"/>
                  <a:gd name="T40" fmla="*/ 3944 w 5361"/>
                  <a:gd name="T41" fmla="*/ 2208 h 5196"/>
                  <a:gd name="T42" fmla="*/ 3581 w 5361"/>
                  <a:gd name="T43" fmla="*/ 2092 h 5196"/>
                  <a:gd name="T44" fmla="*/ 3382 w 5361"/>
                  <a:gd name="T45" fmla="*/ 2080 h 5196"/>
                  <a:gd name="T46" fmla="*/ 3427 w 5361"/>
                  <a:gd name="T47" fmla="*/ 1913 h 5196"/>
                  <a:gd name="T48" fmla="*/ 3427 w 5361"/>
                  <a:gd name="T49" fmla="*/ 1913 h 5196"/>
                  <a:gd name="T50" fmla="*/ 2775 w 5361"/>
                  <a:gd name="T51" fmla="*/ 176 h 5196"/>
                  <a:gd name="T52" fmla="*/ 2775 w 5361"/>
                  <a:gd name="T53" fmla="*/ 176 h 5196"/>
                  <a:gd name="T54" fmla="*/ 2027 w 5361"/>
                  <a:gd name="T55" fmla="*/ 93 h 5196"/>
                  <a:gd name="T56" fmla="*/ 2027 w 5361"/>
                  <a:gd name="T57" fmla="*/ 93 h 5196"/>
                  <a:gd name="T58" fmla="*/ 1497 w 5361"/>
                  <a:gd name="T59" fmla="*/ 688 h 5196"/>
                  <a:gd name="T60" fmla="*/ 1497 w 5361"/>
                  <a:gd name="T61" fmla="*/ 688 h 5196"/>
                  <a:gd name="T62" fmla="*/ 1473 w 5361"/>
                  <a:gd name="T63" fmla="*/ 756 h 5196"/>
                  <a:gd name="T64" fmla="*/ 1367 w 5361"/>
                  <a:gd name="T65" fmla="*/ 1083 h 5196"/>
                  <a:gd name="T66" fmla="*/ 1057 w 5361"/>
                  <a:gd name="T67" fmla="*/ 946 h 5196"/>
                  <a:gd name="T68" fmla="*/ 1057 w 5361"/>
                  <a:gd name="T69" fmla="*/ 946 h 5196"/>
                  <a:gd name="T70" fmla="*/ 782 w 5361"/>
                  <a:gd name="T71" fmla="*/ 883 h 5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361" h="5196">
                    <a:moveTo>
                      <a:pt x="782" y="883"/>
                    </a:moveTo>
                    <a:lnTo>
                      <a:pt x="782" y="883"/>
                    </a:lnTo>
                    <a:cubicBezTo>
                      <a:pt x="709" y="883"/>
                      <a:pt x="638" y="897"/>
                      <a:pt x="574" y="926"/>
                    </a:cubicBezTo>
                    <a:lnTo>
                      <a:pt x="574" y="926"/>
                    </a:lnTo>
                    <a:cubicBezTo>
                      <a:pt x="418" y="994"/>
                      <a:pt x="282" y="1152"/>
                      <a:pt x="203" y="1360"/>
                    </a:cubicBezTo>
                    <a:lnTo>
                      <a:pt x="203" y="1360"/>
                    </a:lnTo>
                    <a:cubicBezTo>
                      <a:pt x="0" y="1890"/>
                      <a:pt x="217" y="2562"/>
                      <a:pt x="675" y="2827"/>
                    </a:cubicBezTo>
                    <a:lnTo>
                      <a:pt x="4619" y="5106"/>
                    </a:lnTo>
                    <a:lnTo>
                      <a:pt x="4619" y="5106"/>
                    </a:lnTo>
                    <a:cubicBezTo>
                      <a:pt x="4743" y="5178"/>
                      <a:pt x="4871" y="5195"/>
                      <a:pt x="4971" y="5156"/>
                    </a:cubicBezTo>
                    <a:lnTo>
                      <a:pt x="4971" y="5156"/>
                    </a:lnTo>
                    <a:cubicBezTo>
                      <a:pt x="5071" y="5116"/>
                      <a:pt x="5159" y="5011"/>
                      <a:pt x="5214" y="4868"/>
                    </a:cubicBezTo>
                    <a:lnTo>
                      <a:pt x="5214" y="4868"/>
                    </a:lnTo>
                    <a:cubicBezTo>
                      <a:pt x="5360" y="4485"/>
                      <a:pt x="5204" y="4000"/>
                      <a:pt x="4873" y="3809"/>
                    </a:cubicBezTo>
                    <a:lnTo>
                      <a:pt x="4873" y="3809"/>
                    </a:lnTo>
                    <a:cubicBezTo>
                      <a:pt x="4812" y="3773"/>
                      <a:pt x="4749" y="3752"/>
                      <a:pt x="4685" y="3743"/>
                    </a:cubicBezTo>
                    <a:lnTo>
                      <a:pt x="4525" y="3721"/>
                    </a:lnTo>
                    <a:lnTo>
                      <a:pt x="4546" y="3584"/>
                    </a:lnTo>
                    <a:lnTo>
                      <a:pt x="4546" y="3584"/>
                    </a:lnTo>
                    <a:cubicBezTo>
                      <a:pt x="4628" y="3036"/>
                      <a:pt x="4375" y="2457"/>
                      <a:pt x="3944" y="2208"/>
                    </a:cubicBezTo>
                    <a:lnTo>
                      <a:pt x="3944" y="2208"/>
                    </a:lnTo>
                    <a:cubicBezTo>
                      <a:pt x="3825" y="2140"/>
                      <a:pt x="3703" y="2101"/>
                      <a:pt x="3581" y="2092"/>
                    </a:cubicBezTo>
                    <a:lnTo>
                      <a:pt x="3382" y="2080"/>
                    </a:lnTo>
                    <a:lnTo>
                      <a:pt x="3427" y="1913"/>
                    </a:lnTo>
                    <a:lnTo>
                      <a:pt x="3427" y="1913"/>
                    </a:lnTo>
                    <a:cubicBezTo>
                      <a:pt x="3604" y="1253"/>
                      <a:pt x="3318" y="489"/>
                      <a:pt x="2775" y="176"/>
                    </a:cubicBezTo>
                    <a:lnTo>
                      <a:pt x="2775" y="176"/>
                    </a:lnTo>
                    <a:cubicBezTo>
                      <a:pt x="2523" y="30"/>
                      <a:pt x="2257" y="0"/>
                      <a:pt x="2027" y="93"/>
                    </a:cubicBezTo>
                    <a:lnTo>
                      <a:pt x="2027" y="93"/>
                    </a:lnTo>
                    <a:cubicBezTo>
                      <a:pt x="1797" y="185"/>
                      <a:pt x="1609" y="396"/>
                      <a:pt x="1497" y="688"/>
                    </a:cubicBezTo>
                    <a:lnTo>
                      <a:pt x="1497" y="688"/>
                    </a:lnTo>
                    <a:cubicBezTo>
                      <a:pt x="1488" y="711"/>
                      <a:pt x="1481" y="733"/>
                      <a:pt x="1473" y="756"/>
                    </a:cubicBezTo>
                    <a:lnTo>
                      <a:pt x="1367" y="1083"/>
                    </a:lnTo>
                    <a:lnTo>
                      <a:pt x="1057" y="946"/>
                    </a:lnTo>
                    <a:lnTo>
                      <a:pt x="1057" y="946"/>
                    </a:lnTo>
                    <a:cubicBezTo>
                      <a:pt x="964" y="904"/>
                      <a:pt x="871" y="883"/>
                      <a:pt x="782" y="883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Freeform 157">
                <a:extLst>
                  <a:ext uri="{FF2B5EF4-FFF2-40B4-BE49-F238E27FC236}">
                    <a16:creationId xmlns:a16="http://schemas.microsoft.com/office/drawing/2014/main" id="{B200046A-0BBE-014C-97B0-6D12683B2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95139" y="2281200"/>
                <a:ext cx="86409" cy="37445"/>
              </a:xfrm>
              <a:custGeom>
                <a:avLst/>
                <a:gdLst>
                  <a:gd name="T0" fmla="*/ 0 w 133"/>
                  <a:gd name="T1" fmla="*/ 54 h 57"/>
                  <a:gd name="T2" fmla="*/ 132 w 133"/>
                  <a:gd name="T3" fmla="*/ 0 h 57"/>
                  <a:gd name="T4" fmla="*/ 122 w 133"/>
                  <a:gd name="T5" fmla="*/ 56 h 57"/>
                  <a:gd name="T6" fmla="*/ 0 w 133"/>
                  <a:gd name="T7" fmla="*/ 5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7">
                    <a:moveTo>
                      <a:pt x="0" y="54"/>
                    </a:moveTo>
                    <a:lnTo>
                      <a:pt x="132" y="0"/>
                    </a:lnTo>
                    <a:lnTo>
                      <a:pt x="122" y="56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5793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3BE985F-8C0E-394D-9A25-D5A8EFB9F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2857" y="2279504"/>
                <a:ext cx="815501" cy="1000511"/>
              </a:xfrm>
              <a:custGeom>
                <a:avLst/>
                <a:gdLst>
                  <a:gd name="connsiteX0" fmla="*/ 492368 w 815501"/>
                  <a:gd name="connsiteY0" fmla="*/ 184 h 1000511"/>
                  <a:gd name="connsiteX1" fmla="*/ 536839 w 815501"/>
                  <a:gd name="connsiteY1" fmla="*/ 37501 h 1000511"/>
                  <a:gd name="connsiteX2" fmla="*/ 811913 w 815501"/>
                  <a:gd name="connsiteY2" fmla="*/ 699595 h 1000511"/>
                  <a:gd name="connsiteX3" fmla="*/ 809790 w 815501"/>
                  <a:gd name="connsiteY3" fmla="*/ 733582 h 1000511"/>
                  <a:gd name="connsiteX4" fmla="*/ 804021 w 815501"/>
                  <a:gd name="connsiteY4" fmla="*/ 736718 h 1000511"/>
                  <a:gd name="connsiteX5" fmla="*/ 806390 w 815501"/>
                  <a:gd name="connsiteY5" fmla="*/ 739100 h 1000511"/>
                  <a:gd name="connsiteX6" fmla="*/ 716530 w 815501"/>
                  <a:gd name="connsiteY6" fmla="*/ 775844 h 1000511"/>
                  <a:gd name="connsiteX7" fmla="*/ 694263 w 815501"/>
                  <a:gd name="connsiteY7" fmla="*/ 686050 h 1000511"/>
                  <a:gd name="connsiteX8" fmla="*/ 606837 w 815501"/>
                  <a:gd name="connsiteY8" fmla="*/ 635624 h 1000511"/>
                  <a:gd name="connsiteX9" fmla="*/ 541817 w 815501"/>
                  <a:gd name="connsiteY9" fmla="*/ 941617 h 1000511"/>
                  <a:gd name="connsiteX10" fmla="*/ 527337 w 815501"/>
                  <a:gd name="connsiteY10" fmla="*/ 963284 h 1000511"/>
                  <a:gd name="connsiteX11" fmla="*/ 521041 w 815501"/>
                  <a:gd name="connsiteY11" fmla="*/ 962931 h 1000511"/>
                  <a:gd name="connsiteX12" fmla="*/ 524119 w 815501"/>
                  <a:gd name="connsiteY12" fmla="*/ 965317 h 1000511"/>
                  <a:gd name="connsiteX13" fmla="*/ 435486 w 815501"/>
                  <a:gd name="connsiteY13" fmla="*/ 1000511 h 1000511"/>
                  <a:gd name="connsiteX14" fmla="*/ 450720 w 815501"/>
                  <a:gd name="connsiteY14" fmla="*/ 931955 h 1000511"/>
                  <a:gd name="connsiteX15" fmla="*/ 158314 w 815501"/>
                  <a:gd name="connsiteY15" fmla="*/ 763049 h 1000511"/>
                  <a:gd name="connsiteX16" fmla="*/ 134100 w 815501"/>
                  <a:gd name="connsiteY16" fmla="*/ 706143 h 1000511"/>
                  <a:gd name="connsiteX17" fmla="*/ 199196 w 815501"/>
                  <a:gd name="connsiteY17" fmla="*/ 400303 h 1000511"/>
                  <a:gd name="connsiteX18" fmla="*/ 22628 w 815501"/>
                  <a:gd name="connsiteY18" fmla="*/ 298286 h 1000511"/>
                  <a:gd name="connsiteX19" fmla="*/ 11520 w 815501"/>
                  <a:gd name="connsiteY19" fmla="*/ 237501 h 1000511"/>
                  <a:gd name="connsiteX20" fmla="*/ 476075 w 815501"/>
                  <a:gd name="connsiteY20" fmla="*/ 2860 h 1000511"/>
                  <a:gd name="connsiteX21" fmla="*/ 492368 w 815501"/>
                  <a:gd name="connsiteY21" fmla="*/ 184 h 100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15501" h="1000511">
                    <a:moveTo>
                      <a:pt x="492368" y="184"/>
                    </a:moveTo>
                    <a:cubicBezTo>
                      <a:pt x="509397" y="1961"/>
                      <a:pt x="527528" y="16422"/>
                      <a:pt x="536839" y="37501"/>
                    </a:cubicBezTo>
                    <a:lnTo>
                      <a:pt x="811913" y="699595"/>
                    </a:lnTo>
                    <a:cubicBezTo>
                      <a:pt x="817794" y="713647"/>
                      <a:pt x="815997" y="726229"/>
                      <a:pt x="809790" y="733582"/>
                    </a:cubicBezTo>
                    <a:lnTo>
                      <a:pt x="804021" y="736718"/>
                    </a:lnTo>
                    <a:lnTo>
                      <a:pt x="806390" y="739100"/>
                    </a:lnTo>
                    <a:lnTo>
                      <a:pt x="716530" y="775844"/>
                    </a:lnTo>
                    <a:lnTo>
                      <a:pt x="694263" y="686050"/>
                    </a:lnTo>
                    <a:lnTo>
                      <a:pt x="606837" y="635624"/>
                    </a:lnTo>
                    <a:lnTo>
                      <a:pt x="541817" y="941617"/>
                    </a:lnTo>
                    <a:cubicBezTo>
                      <a:pt x="539853" y="952083"/>
                      <a:pt x="534454" y="959605"/>
                      <a:pt x="527337" y="963284"/>
                    </a:cubicBezTo>
                    <a:lnTo>
                      <a:pt x="521041" y="962931"/>
                    </a:lnTo>
                    <a:lnTo>
                      <a:pt x="524119" y="965317"/>
                    </a:lnTo>
                    <a:lnTo>
                      <a:pt x="435486" y="1000511"/>
                    </a:lnTo>
                    <a:lnTo>
                      <a:pt x="450720" y="931955"/>
                    </a:lnTo>
                    <a:lnTo>
                      <a:pt x="158314" y="763049"/>
                    </a:lnTo>
                    <a:cubicBezTo>
                      <a:pt x="140644" y="753238"/>
                      <a:pt x="130173" y="727728"/>
                      <a:pt x="134100" y="706143"/>
                    </a:cubicBezTo>
                    <a:lnTo>
                      <a:pt x="199196" y="400303"/>
                    </a:lnTo>
                    <a:lnTo>
                      <a:pt x="22628" y="298286"/>
                    </a:lnTo>
                    <a:cubicBezTo>
                      <a:pt x="-1547" y="283907"/>
                      <a:pt x="-8081" y="247305"/>
                      <a:pt x="11520" y="237501"/>
                    </a:cubicBezTo>
                    <a:lnTo>
                      <a:pt x="476075" y="2860"/>
                    </a:lnTo>
                    <a:cubicBezTo>
                      <a:pt x="481138" y="409"/>
                      <a:pt x="486692" y="-408"/>
                      <a:pt x="492368" y="1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3FC8363-1570-3F4D-9CF6-7E894F29E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3520" y="2317344"/>
                <a:ext cx="815160" cy="965198"/>
              </a:xfrm>
              <a:custGeom>
                <a:avLst/>
                <a:gdLst>
                  <a:gd name="connsiteX0" fmla="*/ 492024 w 815160"/>
                  <a:gd name="connsiteY0" fmla="*/ 161 h 965198"/>
                  <a:gd name="connsiteX1" fmla="*/ 536459 w 815160"/>
                  <a:gd name="connsiteY1" fmla="*/ 37721 h 965198"/>
                  <a:gd name="connsiteX2" fmla="*/ 811317 w 815160"/>
                  <a:gd name="connsiteY2" fmla="*/ 699244 h 965198"/>
                  <a:gd name="connsiteX3" fmla="*/ 780632 w 815160"/>
                  <a:gd name="connsiteY3" fmla="*/ 735814 h 965198"/>
                  <a:gd name="connsiteX4" fmla="*/ 607004 w 815160"/>
                  <a:gd name="connsiteY4" fmla="*/ 635676 h 965198"/>
                  <a:gd name="connsiteX5" fmla="*/ 542520 w 815160"/>
                  <a:gd name="connsiteY5" fmla="*/ 941250 h 965198"/>
                  <a:gd name="connsiteX6" fmla="*/ 502599 w 815160"/>
                  <a:gd name="connsiteY6" fmla="*/ 960854 h 965198"/>
                  <a:gd name="connsiteX7" fmla="*/ 158363 w 815160"/>
                  <a:gd name="connsiteY7" fmla="*/ 762861 h 965198"/>
                  <a:gd name="connsiteX8" fmla="*/ 134149 w 815160"/>
                  <a:gd name="connsiteY8" fmla="*/ 706011 h 965198"/>
                  <a:gd name="connsiteX9" fmla="*/ 199208 w 815160"/>
                  <a:gd name="connsiteY9" fmla="*/ 400136 h 965198"/>
                  <a:gd name="connsiteX10" fmla="*/ 22000 w 815160"/>
                  <a:gd name="connsiteY10" fmla="*/ 297628 h 965198"/>
                  <a:gd name="connsiteX11" fmla="*/ 11554 w 815160"/>
                  <a:gd name="connsiteY11" fmla="*/ 236896 h 965198"/>
                  <a:gd name="connsiteX12" fmla="*/ 475743 w 815160"/>
                  <a:gd name="connsiteY12" fmla="*/ 3110 h 965198"/>
                  <a:gd name="connsiteX13" fmla="*/ 492024 w 815160"/>
                  <a:gd name="connsiteY13" fmla="*/ 161 h 96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15160" h="965198">
                    <a:moveTo>
                      <a:pt x="492024" y="161"/>
                    </a:moveTo>
                    <a:cubicBezTo>
                      <a:pt x="509039" y="1844"/>
                      <a:pt x="527156" y="16660"/>
                      <a:pt x="536459" y="37721"/>
                    </a:cubicBezTo>
                    <a:lnTo>
                      <a:pt x="811317" y="699244"/>
                    </a:lnTo>
                    <a:cubicBezTo>
                      <a:pt x="823721" y="727325"/>
                      <a:pt x="804135" y="749528"/>
                      <a:pt x="780632" y="735814"/>
                    </a:cubicBezTo>
                    <a:lnTo>
                      <a:pt x="607004" y="635676"/>
                    </a:lnTo>
                    <a:lnTo>
                      <a:pt x="542520" y="941250"/>
                    </a:lnTo>
                    <a:cubicBezTo>
                      <a:pt x="537939" y="962161"/>
                      <a:pt x="519615" y="971309"/>
                      <a:pt x="502599" y="960854"/>
                    </a:cubicBezTo>
                    <a:lnTo>
                      <a:pt x="158363" y="762861"/>
                    </a:lnTo>
                    <a:cubicBezTo>
                      <a:pt x="140693" y="752406"/>
                      <a:pt x="130222" y="726921"/>
                      <a:pt x="134149" y="706011"/>
                    </a:cubicBezTo>
                    <a:lnTo>
                      <a:pt x="199208" y="400136"/>
                    </a:lnTo>
                    <a:lnTo>
                      <a:pt x="22000" y="297628"/>
                    </a:lnTo>
                    <a:cubicBezTo>
                      <a:pt x="-1503" y="283915"/>
                      <a:pt x="-8032" y="247345"/>
                      <a:pt x="11554" y="236896"/>
                    </a:cubicBezTo>
                    <a:lnTo>
                      <a:pt x="475743" y="3110"/>
                    </a:lnTo>
                    <a:cubicBezTo>
                      <a:pt x="480803" y="498"/>
                      <a:pt x="486352" y="-400"/>
                      <a:pt x="492024" y="16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Freeform 163">
                <a:extLst>
                  <a:ext uri="{FF2B5EF4-FFF2-40B4-BE49-F238E27FC236}">
                    <a16:creationId xmlns:a16="http://schemas.microsoft.com/office/drawing/2014/main" id="{3A54FEBB-2BE7-6C4E-9044-2E3D13F80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4792" y="10060898"/>
                <a:ext cx="1419990" cy="910176"/>
              </a:xfrm>
              <a:custGeom>
                <a:avLst/>
                <a:gdLst>
                  <a:gd name="T0" fmla="*/ 0 w 2172"/>
                  <a:gd name="T1" fmla="*/ 1123 h 1394"/>
                  <a:gd name="T2" fmla="*/ 475 w 2172"/>
                  <a:gd name="T3" fmla="*/ 1393 h 1394"/>
                  <a:gd name="T4" fmla="*/ 960 w 2172"/>
                  <a:gd name="T5" fmla="*/ 1109 h 1394"/>
                  <a:gd name="T6" fmla="*/ 958 w 2172"/>
                  <a:gd name="T7" fmla="*/ 985 h 1394"/>
                  <a:gd name="T8" fmla="*/ 954 w 2172"/>
                  <a:gd name="T9" fmla="*/ 988 h 1394"/>
                  <a:gd name="T10" fmla="*/ 954 w 2172"/>
                  <a:gd name="T11" fmla="*/ 979 h 1394"/>
                  <a:gd name="T12" fmla="*/ 1169 w 2172"/>
                  <a:gd name="T13" fmla="*/ 977 h 1394"/>
                  <a:gd name="T14" fmla="*/ 1167 w 2172"/>
                  <a:gd name="T15" fmla="*/ 856 h 1394"/>
                  <a:gd name="T16" fmla="*/ 1379 w 2172"/>
                  <a:gd name="T17" fmla="*/ 854 h 1394"/>
                  <a:gd name="T18" fmla="*/ 1378 w 2172"/>
                  <a:gd name="T19" fmla="*/ 732 h 1394"/>
                  <a:gd name="T20" fmla="*/ 1589 w 2172"/>
                  <a:gd name="T21" fmla="*/ 731 h 1394"/>
                  <a:gd name="T22" fmla="*/ 1588 w 2172"/>
                  <a:gd name="T23" fmla="*/ 609 h 1394"/>
                  <a:gd name="T24" fmla="*/ 1799 w 2172"/>
                  <a:gd name="T25" fmla="*/ 608 h 1394"/>
                  <a:gd name="T26" fmla="*/ 1798 w 2172"/>
                  <a:gd name="T27" fmla="*/ 486 h 1394"/>
                  <a:gd name="T28" fmla="*/ 2024 w 2172"/>
                  <a:gd name="T29" fmla="*/ 484 h 1394"/>
                  <a:gd name="T30" fmla="*/ 2094 w 2172"/>
                  <a:gd name="T31" fmla="*/ 443 h 1394"/>
                  <a:gd name="T32" fmla="*/ 2171 w 2172"/>
                  <a:gd name="T33" fmla="*/ 124 h 1394"/>
                  <a:gd name="T34" fmla="*/ 2170 w 2172"/>
                  <a:gd name="T35" fmla="*/ 0 h 1394"/>
                  <a:gd name="T36" fmla="*/ 2133 w 2172"/>
                  <a:gd name="T37" fmla="*/ 118 h 1394"/>
                  <a:gd name="T38" fmla="*/ 1791 w 2172"/>
                  <a:gd name="T39" fmla="*/ 73 h 1394"/>
                  <a:gd name="T40" fmla="*/ 0 w 2172"/>
                  <a:gd name="T41" fmla="*/ 1123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2" h="1394">
                    <a:moveTo>
                      <a:pt x="0" y="1123"/>
                    </a:moveTo>
                    <a:lnTo>
                      <a:pt x="475" y="1393"/>
                    </a:lnTo>
                    <a:lnTo>
                      <a:pt x="960" y="1109"/>
                    </a:lnTo>
                    <a:lnTo>
                      <a:pt x="958" y="985"/>
                    </a:lnTo>
                    <a:lnTo>
                      <a:pt x="954" y="988"/>
                    </a:lnTo>
                    <a:lnTo>
                      <a:pt x="954" y="979"/>
                    </a:lnTo>
                    <a:lnTo>
                      <a:pt x="1169" y="977"/>
                    </a:lnTo>
                    <a:lnTo>
                      <a:pt x="1167" y="856"/>
                    </a:lnTo>
                    <a:lnTo>
                      <a:pt x="1379" y="854"/>
                    </a:lnTo>
                    <a:lnTo>
                      <a:pt x="1378" y="732"/>
                    </a:lnTo>
                    <a:lnTo>
                      <a:pt x="1589" y="731"/>
                    </a:lnTo>
                    <a:lnTo>
                      <a:pt x="1588" y="609"/>
                    </a:lnTo>
                    <a:lnTo>
                      <a:pt x="1799" y="608"/>
                    </a:lnTo>
                    <a:lnTo>
                      <a:pt x="1798" y="486"/>
                    </a:lnTo>
                    <a:lnTo>
                      <a:pt x="2024" y="484"/>
                    </a:lnTo>
                    <a:lnTo>
                      <a:pt x="2094" y="443"/>
                    </a:lnTo>
                    <a:lnTo>
                      <a:pt x="2171" y="124"/>
                    </a:lnTo>
                    <a:lnTo>
                      <a:pt x="2170" y="0"/>
                    </a:lnTo>
                    <a:lnTo>
                      <a:pt x="2133" y="118"/>
                    </a:lnTo>
                    <a:lnTo>
                      <a:pt x="1791" y="73"/>
                    </a:lnTo>
                    <a:lnTo>
                      <a:pt x="0" y="1123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Freeform 164">
                <a:extLst>
                  <a:ext uri="{FF2B5EF4-FFF2-40B4-BE49-F238E27FC236}">
                    <a16:creationId xmlns:a16="http://schemas.microsoft.com/office/drawing/2014/main" id="{BE40DA39-7178-5543-8040-E8AC6F019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4792" y="10029214"/>
                <a:ext cx="1419990" cy="864091"/>
              </a:xfrm>
              <a:custGeom>
                <a:avLst/>
                <a:gdLst>
                  <a:gd name="T0" fmla="*/ 474 w 2172"/>
                  <a:gd name="T1" fmla="*/ 1321 h 1322"/>
                  <a:gd name="T2" fmla="*/ 959 w 2172"/>
                  <a:gd name="T3" fmla="*/ 1036 h 1322"/>
                  <a:gd name="T4" fmla="*/ 953 w 2172"/>
                  <a:gd name="T5" fmla="*/ 906 h 1322"/>
                  <a:gd name="T6" fmla="*/ 1168 w 2172"/>
                  <a:gd name="T7" fmla="*/ 905 h 1322"/>
                  <a:gd name="T8" fmla="*/ 1163 w 2172"/>
                  <a:gd name="T9" fmla="*/ 783 h 1322"/>
                  <a:gd name="T10" fmla="*/ 1379 w 2172"/>
                  <a:gd name="T11" fmla="*/ 781 h 1322"/>
                  <a:gd name="T12" fmla="*/ 1374 w 2172"/>
                  <a:gd name="T13" fmla="*/ 660 h 1322"/>
                  <a:gd name="T14" fmla="*/ 1589 w 2172"/>
                  <a:gd name="T15" fmla="*/ 658 h 1322"/>
                  <a:gd name="T16" fmla="*/ 1583 w 2172"/>
                  <a:gd name="T17" fmla="*/ 536 h 1322"/>
                  <a:gd name="T18" fmla="*/ 1799 w 2172"/>
                  <a:gd name="T19" fmla="*/ 535 h 1322"/>
                  <a:gd name="T20" fmla="*/ 1793 w 2172"/>
                  <a:gd name="T21" fmla="*/ 413 h 1322"/>
                  <a:gd name="T22" fmla="*/ 2024 w 2172"/>
                  <a:gd name="T23" fmla="*/ 412 h 1322"/>
                  <a:gd name="T24" fmla="*/ 2094 w 2172"/>
                  <a:gd name="T25" fmla="*/ 370 h 1322"/>
                  <a:gd name="T26" fmla="*/ 2171 w 2172"/>
                  <a:gd name="T27" fmla="*/ 51 h 1322"/>
                  <a:gd name="T28" fmla="*/ 1791 w 2172"/>
                  <a:gd name="T29" fmla="*/ 0 h 1322"/>
                  <a:gd name="T30" fmla="*/ 0 w 2172"/>
                  <a:gd name="T31" fmla="*/ 1051 h 1322"/>
                  <a:gd name="T32" fmla="*/ 474 w 2172"/>
                  <a:gd name="T33" fmla="*/ 1321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72" h="1322">
                    <a:moveTo>
                      <a:pt x="474" y="1321"/>
                    </a:moveTo>
                    <a:lnTo>
                      <a:pt x="959" y="1036"/>
                    </a:lnTo>
                    <a:lnTo>
                      <a:pt x="953" y="906"/>
                    </a:lnTo>
                    <a:lnTo>
                      <a:pt x="1168" y="905"/>
                    </a:lnTo>
                    <a:lnTo>
                      <a:pt x="1163" y="783"/>
                    </a:lnTo>
                    <a:lnTo>
                      <a:pt x="1379" y="781"/>
                    </a:lnTo>
                    <a:lnTo>
                      <a:pt x="1374" y="660"/>
                    </a:lnTo>
                    <a:lnTo>
                      <a:pt x="1589" y="658"/>
                    </a:lnTo>
                    <a:lnTo>
                      <a:pt x="1583" y="536"/>
                    </a:lnTo>
                    <a:lnTo>
                      <a:pt x="1799" y="535"/>
                    </a:lnTo>
                    <a:lnTo>
                      <a:pt x="1793" y="413"/>
                    </a:lnTo>
                    <a:lnTo>
                      <a:pt x="2024" y="412"/>
                    </a:lnTo>
                    <a:lnTo>
                      <a:pt x="2094" y="370"/>
                    </a:lnTo>
                    <a:lnTo>
                      <a:pt x="2171" y="51"/>
                    </a:lnTo>
                    <a:lnTo>
                      <a:pt x="1791" y="0"/>
                    </a:lnTo>
                    <a:lnTo>
                      <a:pt x="0" y="1051"/>
                    </a:lnTo>
                    <a:lnTo>
                      <a:pt x="474" y="1321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Freeform 165">
                <a:extLst>
                  <a:ext uri="{FF2B5EF4-FFF2-40B4-BE49-F238E27FC236}">
                    <a16:creationId xmlns:a16="http://schemas.microsoft.com/office/drawing/2014/main" id="{D9B5BD46-0D2C-9947-9815-E8F302BF3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4792" y="10579352"/>
                <a:ext cx="521336" cy="311073"/>
              </a:xfrm>
              <a:custGeom>
                <a:avLst/>
                <a:gdLst>
                  <a:gd name="T0" fmla="*/ 797 w 798"/>
                  <a:gd name="T1" fmla="*/ 285 h 476"/>
                  <a:gd name="T2" fmla="*/ 797 w 798"/>
                  <a:gd name="T3" fmla="*/ 285 h 476"/>
                  <a:gd name="T4" fmla="*/ 577 w 798"/>
                  <a:gd name="T5" fmla="*/ 95 h 476"/>
                  <a:gd name="T6" fmla="*/ 577 w 798"/>
                  <a:gd name="T7" fmla="*/ 95 h 476"/>
                  <a:gd name="T8" fmla="*/ 350 w 798"/>
                  <a:gd name="T9" fmla="*/ 0 h 476"/>
                  <a:gd name="T10" fmla="*/ 0 w 798"/>
                  <a:gd name="T11" fmla="*/ 205 h 476"/>
                  <a:gd name="T12" fmla="*/ 474 w 798"/>
                  <a:gd name="T13" fmla="*/ 475 h 476"/>
                  <a:gd name="T14" fmla="*/ 797 w 798"/>
                  <a:gd name="T15" fmla="*/ 28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8" h="476">
                    <a:moveTo>
                      <a:pt x="797" y="285"/>
                    </a:moveTo>
                    <a:lnTo>
                      <a:pt x="797" y="285"/>
                    </a:lnTo>
                    <a:cubicBezTo>
                      <a:pt x="749" y="216"/>
                      <a:pt x="675" y="151"/>
                      <a:pt x="577" y="95"/>
                    </a:cubicBezTo>
                    <a:lnTo>
                      <a:pt x="577" y="95"/>
                    </a:lnTo>
                    <a:cubicBezTo>
                      <a:pt x="508" y="56"/>
                      <a:pt x="431" y="25"/>
                      <a:pt x="350" y="0"/>
                    </a:cubicBezTo>
                    <a:lnTo>
                      <a:pt x="0" y="205"/>
                    </a:lnTo>
                    <a:lnTo>
                      <a:pt x="474" y="475"/>
                    </a:lnTo>
                    <a:lnTo>
                      <a:pt x="797" y="285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Freeform 166">
                <a:extLst>
                  <a:ext uri="{FF2B5EF4-FFF2-40B4-BE49-F238E27FC236}">
                    <a16:creationId xmlns:a16="http://schemas.microsoft.com/office/drawing/2014/main" id="{C2BBE1D0-7B99-1144-B7AD-7E6A8BD1B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3635" y="10055138"/>
                <a:ext cx="1031148" cy="610624"/>
              </a:xfrm>
              <a:custGeom>
                <a:avLst/>
                <a:gdLst>
                  <a:gd name="T0" fmla="*/ 1564 w 1578"/>
                  <a:gd name="T1" fmla="*/ 62 h 934"/>
                  <a:gd name="T2" fmla="*/ 1577 w 1578"/>
                  <a:gd name="T3" fmla="*/ 9 h 934"/>
                  <a:gd name="T4" fmla="*/ 1513 w 1578"/>
                  <a:gd name="T5" fmla="*/ 0 h 934"/>
                  <a:gd name="T6" fmla="*/ 0 w 1578"/>
                  <a:gd name="T7" fmla="*/ 888 h 934"/>
                  <a:gd name="T8" fmla="*/ 80 w 1578"/>
                  <a:gd name="T9" fmla="*/ 933 h 934"/>
                  <a:gd name="T10" fmla="*/ 1564 w 1578"/>
                  <a:gd name="T11" fmla="*/ 62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8" h="934">
                    <a:moveTo>
                      <a:pt x="1564" y="62"/>
                    </a:moveTo>
                    <a:lnTo>
                      <a:pt x="1577" y="9"/>
                    </a:lnTo>
                    <a:lnTo>
                      <a:pt x="1513" y="0"/>
                    </a:lnTo>
                    <a:lnTo>
                      <a:pt x="0" y="888"/>
                    </a:lnTo>
                    <a:lnTo>
                      <a:pt x="80" y="933"/>
                    </a:lnTo>
                    <a:lnTo>
                      <a:pt x="1564" y="6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Freeform 167">
                <a:extLst>
                  <a:ext uri="{FF2B5EF4-FFF2-40B4-BE49-F238E27FC236}">
                    <a16:creationId xmlns:a16="http://schemas.microsoft.com/office/drawing/2014/main" id="{C21D8787-7AE3-B445-B5C2-ED53A7BC7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3035" y="10936510"/>
                <a:ext cx="37443" cy="115212"/>
              </a:xfrm>
              <a:custGeom>
                <a:avLst/>
                <a:gdLst>
                  <a:gd name="T0" fmla="*/ 5 w 58"/>
                  <a:gd name="T1" fmla="*/ 175 h 176"/>
                  <a:gd name="T2" fmla="*/ 0 w 58"/>
                  <a:gd name="T3" fmla="*/ 0 h 176"/>
                  <a:gd name="T4" fmla="*/ 57 w 58"/>
                  <a:gd name="T5" fmla="*/ 118 h 176"/>
                  <a:gd name="T6" fmla="*/ 5 w 58"/>
                  <a:gd name="T7" fmla="*/ 17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76">
                    <a:moveTo>
                      <a:pt x="5" y="175"/>
                    </a:moveTo>
                    <a:lnTo>
                      <a:pt x="0" y="0"/>
                    </a:lnTo>
                    <a:lnTo>
                      <a:pt x="57" y="118"/>
                    </a:lnTo>
                    <a:lnTo>
                      <a:pt x="5" y="175"/>
                    </a:lnTo>
                  </a:path>
                </a:pathLst>
              </a:custGeom>
              <a:solidFill>
                <a:srgbClr val="D3D0C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Freeform 168">
                <a:extLst>
                  <a:ext uri="{FF2B5EF4-FFF2-40B4-BE49-F238E27FC236}">
                    <a16:creationId xmlns:a16="http://schemas.microsoft.com/office/drawing/2014/main" id="{8B1A746B-50EF-C949-8CBD-42B80B8A0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2547" y="10631199"/>
                <a:ext cx="1359503" cy="823766"/>
              </a:xfrm>
              <a:custGeom>
                <a:avLst/>
                <a:gdLst>
                  <a:gd name="T0" fmla="*/ 951 w 2080"/>
                  <a:gd name="T1" fmla="*/ 709 h 1259"/>
                  <a:gd name="T2" fmla="*/ 951 w 2080"/>
                  <a:gd name="T3" fmla="*/ 709 h 1259"/>
                  <a:gd name="T4" fmla="*/ 953 w 2080"/>
                  <a:gd name="T5" fmla="*/ 920 h 1259"/>
                  <a:gd name="T6" fmla="*/ 953 w 2080"/>
                  <a:gd name="T7" fmla="*/ 920 h 1259"/>
                  <a:gd name="T8" fmla="*/ 589 w 2080"/>
                  <a:gd name="T9" fmla="*/ 922 h 1259"/>
                  <a:gd name="T10" fmla="*/ 589 w 2080"/>
                  <a:gd name="T11" fmla="*/ 922 h 1259"/>
                  <a:gd name="T12" fmla="*/ 587 w 2080"/>
                  <a:gd name="T13" fmla="*/ 712 h 1259"/>
                  <a:gd name="T14" fmla="*/ 587 w 2080"/>
                  <a:gd name="T15" fmla="*/ 712 h 1259"/>
                  <a:gd name="T16" fmla="*/ 951 w 2080"/>
                  <a:gd name="T17" fmla="*/ 709 h 1259"/>
                  <a:gd name="T18" fmla="*/ 391 w 2080"/>
                  <a:gd name="T19" fmla="*/ 1038 h 1259"/>
                  <a:gd name="T20" fmla="*/ 391 w 2080"/>
                  <a:gd name="T21" fmla="*/ 1038 h 1259"/>
                  <a:gd name="T22" fmla="*/ 1791 w 2080"/>
                  <a:gd name="T23" fmla="*/ 1028 h 1259"/>
                  <a:gd name="T24" fmla="*/ 1791 w 2080"/>
                  <a:gd name="T25" fmla="*/ 1028 h 1259"/>
                  <a:gd name="T26" fmla="*/ 2077 w 2080"/>
                  <a:gd name="T27" fmla="*/ 621 h 1259"/>
                  <a:gd name="T28" fmla="*/ 2077 w 2080"/>
                  <a:gd name="T29" fmla="*/ 621 h 1259"/>
                  <a:gd name="T30" fmla="*/ 2072 w 2080"/>
                  <a:gd name="T31" fmla="*/ 435 h 1259"/>
                  <a:gd name="T32" fmla="*/ 2040 w 2080"/>
                  <a:gd name="T33" fmla="*/ 470 h 1259"/>
                  <a:gd name="T34" fmla="*/ 2040 w 2080"/>
                  <a:gd name="T35" fmla="*/ 470 h 1259"/>
                  <a:gd name="T36" fmla="*/ 1785 w 2080"/>
                  <a:gd name="T37" fmla="*/ 221 h 1259"/>
                  <a:gd name="T38" fmla="*/ 1785 w 2080"/>
                  <a:gd name="T39" fmla="*/ 221 h 1259"/>
                  <a:gd name="T40" fmla="*/ 385 w 2080"/>
                  <a:gd name="T41" fmla="*/ 230 h 1259"/>
                  <a:gd name="T42" fmla="*/ 385 w 2080"/>
                  <a:gd name="T43" fmla="*/ 230 h 1259"/>
                  <a:gd name="T44" fmla="*/ 391 w 2080"/>
                  <a:gd name="T45" fmla="*/ 1038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80" h="1259">
                    <a:moveTo>
                      <a:pt x="951" y="709"/>
                    </a:moveTo>
                    <a:lnTo>
                      <a:pt x="951" y="709"/>
                    </a:lnTo>
                    <a:cubicBezTo>
                      <a:pt x="1052" y="766"/>
                      <a:pt x="1053" y="861"/>
                      <a:pt x="953" y="920"/>
                    </a:cubicBezTo>
                    <a:lnTo>
                      <a:pt x="953" y="920"/>
                    </a:lnTo>
                    <a:cubicBezTo>
                      <a:pt x="852" y="978"/>
                      <a:pt x="690" y="980"/>
                      <a:pt x="589" y="922"/>
                    </a:cubicBezTo>
                    <a:lnTo>
                      <a:pt x="589" y="922"/>
                    </a:lnTo>
                    <a:cubicBezTo>
                      <a:pt x="488" y="865"/>
                      <a:pt x="487" y="770"/>
                      <a:pt x="587" y="712"/>
                    </a:cubicBezTo>
                    <a:lnTo>
                      <a:pt x="587" y="712"/>
                    </a:lnTo>
                    <a:cubicBezTo>
                      <a:pt x="688" y="653"/>
                      <a:pt x="850" y="652"/>
                      <a:pt x="951" y="709"/>
                    </a:cubicBezTo>
                    <a:close/>
                    <a:moveTo>
                      <a:pt x="391" y="1038"/>
                    </a:moveTo>
                    <a:lnTo>
                      <a:pt x="391" y="1038"/>
                    </a:lnTo>
                    <a:cubicBezTo>
                      <a:pt x="779" y="1258"/>
                      <a:pt x="1405" y="1254"/>
                      <a:pt x="1791" y="1028"/>
                    </a:cubicBezTo>
                    <a:lnTo>
                      <a:pt x="1791" y="1028"/>
                    </a:lnTo>
                    <a:cubicBezTo>
                      <a:pt x="1983" y="915"/>
                      <a:pt x="2079" y="767"/>
                      <a:pt x="2077" y="621"/>
                    </a:cubicBezTo>
                    <a:lnTo>
                      <a:pt x="2077" y="621"/>
                    </a:lnTo>
                    <a:lnTo>
                      <a:pt x="2072" y="435"/>
                    </a:lnTo>
                    <a:lnTo>
                      <a:pt x="2040" y="470"/>
                    </a:lnTo>
                    <a:lnTo>
                      <a:pt x="2040" y="470"/>
                    </a:lnTo>
                    <a:cubicBezTo>
                      <a:pt x="1995" y="378"/>
                      <a:pt x="1910" y="292"/>
                      <a:pt x="1785" y="221"/>
                    </a:cubicBezTo>
                    <a:lnTo>
                      <a:pt x="1785" y="221"/>
                    </a:lnTo>
                    <a:cubicBezTo>
                      <a:pt x="1396" y="0"/>
                      <a:pt x="770" y="5"/>
                      <a:pt x="385" y="230"/>
                    </a:cubicBezTo>
                    <a:lnTo>
                      <a:pt x="385" y="230"/>
                    </a:lnTo>
                    <a:cubicBezTo>
                      <a:pt x="0" y="456"/>
                      <a:pt x="3" y="817"/>
                      <a:pt x="391" y="10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Freeform 169">
                <a:extLst>
                  <a:ext uri="{FF2B5EF4-FFF2-40B4-BE49-F238E27FC236}">
                    <a16:creationId xmlns:a16="http://schemas.microsoft.com/office/drawing/2014/main" id="{104BF7A7-5F02-664A-BC82-77F832D97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786" y="10515987"/>
                <a:ext cx="1419990" cy="823766"/>
              </a:xfrm>
              <a:custGeom>
                <a:avLst/>
                <a:gdLst>
                  <a:gd name="T0" fmla="*/ 951 w 2176"/>
                  <a:gd name="T1" fmla="*/ 710 h 1260"/>
                  <a:gd name="T2" fmla="*/ 951 w 2176"/>
                  <a:gd name="T3" fmla="*/ 710 h 1260"/>
                  <a:gd name="T4" fmla="*/ 953 w 2176"/>
                  <a:gd name="T5" fmla="*/ 920 h 1260"/>
                  <a:gd name="T6" fmla="*/ 953 w 2176"/>
                  <a:gd name="T7" fmla="*/ 920 h 1260"/>
                  <a:gd name="T8" fmla="*/ 588 w 2176"/>
                  <a:gd name="T9" fmla="*/ 922 h 1260"/>
                  <a:gd name="T10" fmla="*/ 588 w 2176"/>
                  <a:gd name="T11" fmla="*/ 922 h 1260"/>
                  <a:gd name="T12" fmla="*/ 587 w 2176"/>
                  <a:gd name="T13" fmla="*/ 712 h 1260"/>
                  <a:gd name="T14" fmla="*/ 587 w 2176"/>
                  <a:gd name="T15" fmla="*/ 712 h 1260"/>
                  <a:gd name="T16" fmla="*/ 951 w 2176"/>
                  <a:gd name="T17" fmla="*/ 710 h 1260"/>
                  <a:gd name="T18" fmla="*/ 391 w 2176"/>
                  <a:gd name="T19" fmla="*/ 1038 h 1260"/>
                  <a:gd name="T20" fmla="*/ 391 w 2176"/>
                  <a:gd name="T21" fmla="*/ 1038 h 1260"/>
                  <a:gd name="T22" fmla="*/ 1790 w 2176"/>
                  <a:gd name="T23" fmla="*/ 1029 h 1260"/>
                  <a:gd name="T24" fmla="*/ 1790 w 2176"/>
                  <a:gd name="T25" fmla="*/ 1029 h 1260"/>
                  <a:gd name="T26" fmla="*/ 1784 w 2176"/>
                  <a:gd name="T27" fmla="*/ 220 h 1260"/>
                  <a:gd name="T28" fmla="*/ 1784 w 2176"/>
                  <a:gd name="T29" fmla="*/ 220 h 1260"/>
                  <a:gd name="T30" fmla="*/ 385 w 2176"/>
                  <a:gd name="T31" fmla="*/ 230 h 1260"/>
                  <a:gd name="T32" fmla="*/ 385 w 2176"/>
                  <a:gd name="T33" fmla="*/ 230 h 1260"/>
                  <a:gd name="T34" fmla="*/ 391 w 2176"/>
                  <a:gd name="T35" fmla="*/ 103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76" h="1260">
                    <a:moveTo>
                      <a:pt x="951" y="710"/>
                    </a:moveTo>
                    <a:lnTo>
                      <a:pt x="951" y="710"/>
                    </a:lnTo>
                    <a:cubicBezTo>
                      <a:pt x="1052" y="767"/>
                      <a:pt x="1052" y="861"/>
                      <a:pt x="953" y="920"/>
                    </a:cubicBezTo>
                    <a:lnTo>
                      <a:pt x="953" y="920"/>
                    </a:lnTo>
                    <a:cubicBezTo>
                      <a:pt x="852" y="979"/>
                      <a:pt x="689" y="980"/>
                      <a:pt x="588" y="922"/>
                    </a:cubicBezTo>
                    <a:lnTo>
                      <a:pt x="588" y="922"/>
                    </a:lnTo>
                    <a:cubicBezTo>
                      <a:pt x="487" y="865"/>
                      <a:pt x="487" y="771"/>
                      <a:pt x="587" y="712"/>
                    </a:cubicBezTo>
                    <a:lnTo>
                      <a:pt x="587" y="712"/>
                    </a:lnTo>
                    <a:cubicBezTo>
                      <a:pt x="687" y="653"/>
                      <a:pt x="850" y="652"/>
                      <a:pt x="951" y="710"/>
                    </a:cubicBezTo>
                    <a:close/>
                    <a:moveTo>
                      <a:pt x="391" y="1038"/>
                    </a:moveTo>
                    <a:lnTo>
                      <a:pt x="391" y="1038"/>
                    </a:lnTo>
                    <a:cubicBezTo>
                      <a:pt x="779" y="1259"/>
                      <a:pt x="1405" y="1254"/>
                      <a:pt x="1790" y="1029"/>
                    </a:cubicBezTo>
                    <a:lnTo>
                      <a:pt x="1790" y="1029"/>
                    </a:lnTo>
                    <a:cubicBezTo>
                      <a:pt x="2175" y="802"/>
                      <a:pt x="2172" y="441"/>
                      <a:pt x="1784" y="220"/>
                    </a:cubicBezTo>
                    <a:lnTo>
                      <a:pt x="1784" y="220"/>
                    </a:lnTo>
                    <a:cubicBezTo>
                      <a:pt x="1396" y="0"/>
                      <a:pt x="770" y="5"/>
                      <a:pt x="385" y="230"/>
                    </a:cubicBezTo>
                    <a:lnTo>
                      <a:pt x="385" y="230"/>
                    </a:lnTo>
                    <a:cubicBezTo>
                      <a:pt x="0" y="456"/>
                      <a:pt x="3" y="818"/>
                      <a:pt x="391" y="103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Freeform 170">
                <a:extLst>
                  <a:ext uri="{FF2B5EF4-FFF2-40B4-BE49-F238E27FC236}">
                    <a16:creationId xmlns:a16="http://schemas.microsoft.com/office/drawing/2014/main" id="{1E62D421-B593-B540-BF6A-07E1E42C8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786" y="10515987"/>
                <a:ext cx="1419990" cy="800724"/>
              </a:xfrm>
              <a:custGeom>
                <a:avLst/>
                <a:gdLst>
                  <a:gd name="T0" fmla="*/ 951 w 2176"/>
                  <a:gd name="T1" fmla="*/ 710 h 1224"/>
                  <a:gd name="T2" fmla="*/ 951 w 2176"/>
                  <a:gd name="T3" fmla="*/ 710 h 1224"/>
                  <a:gd name="T4" fmla="*/ 953 w 2176"/>
                  <a:gd name="T5" fmla="*/ 920 h 1224"/>
                  <a:gd name="T6" fmla="*/ 953 w 2176"/>
                  <a:gd name="T7" fmla="*/ 920 h 1224"/>
                  <a:gd name="T8" fmla="*/ 588 w 2176"/>
                  <a:gd name="T9" fmla="*/ 922 h 1224"/>
                  <a:gd name="T10" fmla="*/ 588 w 2176"/>
                  <a:gd name="T11" fmla="*/ 922 h 1224"/>
                  <a:gd name="T12" fmla="*/ 587 w 2176"/>
                  <a:gd name="T13" fmla="*/ 712 h 1224"/>
                  <a:gd name="T14" fmla="*/ 587 w 2176"/>
                  <a:gd name="T15" fmla="*/ 712 h 1224"/>
                  <a:gd name="T16" fmla="*/ 951 w 2176"/>
                  <a:gd name="T17" fmla="*/ 710 h 1224"/>
                  <a:gd name="T18" fmla="*/ 391 w 2176"/>
                  <a:gd name="T19" fmla="*/ 1038 h 1224"/>
                  <a:gd name="T20" fmla="*/ 391 w 2176"/>
                  <a:gd name="T21" fmla="*/ 1038 h 1224"/>
                  <a:gd name="T22" fmla="*/ 683 w 2176"/>
                  <a:gd name="T23" fmla="*/ 1153 h 1224"/>
                  <a:gd name="T24" fmla="*/ 683 w 2176"/>
                  <a:gd name="T25" fmla="*/ 1153 h 1224"/>
                  <a:gd name="T26" fmla="*/ 915 w 2176"/>
                  <a:gd name="T27" fmla="*/ 1193 h 1224"/>
                  <a:gd name="T28" fmla="*/ 915 w 2176"/>
                  <a:gd name="T29" fmla="*/ 1193 h 1224"/>
                  <a:gd name="T30" fmla="*/ 1790 w 2176"/>
                  <a:gd name="T31" fmla="*/ 1029 h 1224"/>
                  <a:gd name="T32" fmla="*/ 1790 w 2176"/>
                  <a:gd name="T33" fmla="*/ 1029 h 1224"/>
                  <a:gd name="T34" fmla="*/ 1784 w 2176"/>
                  <a:gd name="T35" fmla="*/ 220 h 1224"/>
                  <a:gd name="T36" fmla="*/ 1784 w 2176"/>
                  <a:gd name="T37" fmla="*/ 220 h 1224"/>
                  <a:gd name="T38" fmla="*/ 385 w 2176"/>
                  <a:gd name="T39" fmla="*/ 230 h 1224"/>
                  <a:gd name="T40" fmla="*/ 385 w 2176"/>
                  <a:gd name="T41" fmla="*/ 230 h 1224"/>
                  <a:gd name="T42" fmla="*/ 391 w 2176"/>
                  <a:gd name="T43" fmla="*/ 1038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76" h="1224">
                    <a:moveTo>
                      <a:pt x="951" y="710"/>
                    </a:moveTo>
                    <a:lnTo>
                      <a:pt x="951" y="710"/>
                    </a:lnTo>
                    <a:cubicBezTo>
                      <a:pt x="1052" y="767"/>
                      <a:pt x="1052" y="861"/>
                      <a:pt x="953" y="920"/>
                    </a:cubicBezTo>
                    <a:lnTo>
                      <a:pt x="953" y="920"/>
                    </a:lnTo>
                    <a:cubicBezTo>
                      <a:pt x="852" y="979"/>
                      <a:pt x="689" y="980"/>
                      <a:pt x="588" y="922"/>
                    </a:cubicBezTo>
                    <a:lnTo>
                      <a:pt x="588" y="922"/>
                    </a:lnTo>
                    <a:cubicBezTo>
                      <a:pt x="487" y="865"/>
                      <a:pt x="487" y="771"/>
                      <a:pt x="587" y="712"/>
                    </a:cubicBezTo>
                    <a:lnTo>
                      <a:pt x="587" y="712"/>
                    </a:lnTo>
                    <a:cubicBezTo>
                      <a:pt x="687" y="653"/>
                      <a:pt x="850" y="652"/>
                      <a:pt x="951" y="710"/>
                    </a:cubicBezTo>
                    <a:close/>
                    <a:moveTo>
                      <a:pt x="391" y="1038"/>
                    </a:moveTo>
                    <a:lnTo>
                      <a:pt x="391" y="1038"/>
                    </a:lnTo>
                    <a:cubicBezTo>
                      <a:pt x="477" y="1088"/>
                      <a:pt x="577" y="1126"/>
                      <a:pt x="683" y="1153"/>
                    </a:cubicBezTo>
                    <a:lnTo>
                      <a:pt x="683" y="1153"/>
                    </a:lnTo>
                    <a:cubicBezTo>
                      <a:pt x="757" y="1172"/>
                      <a:pt x="835" y="1185"/>
                      <a:pt x="915" y="1193"/>
                    </a:cubicBezTo>
                    <a:lnTo>
                      <a:pt x="915" y="1193"/>
                    </a:lnTo>
                    <a:cubicBezTo>
                      <a:pt x="1223" y="1223"/>
                      <a:pt x="1552" y="1168"/>
                      <a:pt x="1790" y="1029"/>
                    </a:cubicBezTo>
                    <a:lnTo>
                      <a:pt x="1790" y="1029"/>
                    </a:lnTo>
                    <a:cubicBezTo>
                      <a:pt x="2175" y="802"/>
                      <a:pt x="2172" y="441"/>
                      <a:pt x="1784" y="220"/>
                    </a:cubicBezTo>
                    <a:lnTo>
                      <a:pt x="1784" y="220"/>
                    </a:lnTo>
                    <a:cubicBezTo>
                      <a:pt x="1396" y="0"/>
                      <a:pt x="770" y="5"/>
                      <a:pt x="385" y="230"/>
                    </a:cubicBezTo>
                    <a:lnTo>
                      <a:pt x="385" y="230"/>
                    </a:lnTo>
                    <a:cubicBezTo>
                      <a:pt x="0" y="456"/>
                      <a:pt x="3" y="818"/>
                      <a:pt x="391" y="103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Freeform 171">
                <a:extLst>
                  <a:ext uri="{FF2B5EF4-FFF2-40B4-BE49-F238E27FC236}">
                    <a16:creationId xmlns:a16="http://schemas.microsoft.com/office/drawing/2014/main" id="{5586DB84-2694-4B41-985B-D8693A87B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2162" y="10562071"/>
                <a:ext cx="1163642" cy="394601"/>
              </a:xfrm>
              <a:custGeom>
                <a:avLst/>
                <a:gdLst>
                  <a:gd name="T0" fmla="*/ 1 w 1783"/>
                  <a:gd name="T1" fmla="*/ 568 h 605"/>
                  <a:gd name="T2" fmla="*/ 1 w 1783"/>
                  <a:gd name="T3" fmla="*/ 568 h 605"/>
                  <a:gd name="T4" fmla="*/ 252 w 1783"/>
                  <a:gd name="T5" fmla="*/ 258 h 605"/>
                  <a:gd name="T6" fmla="*/ 252 w 1783"/>
                  <a:gd name="T7" fmla="*/ 258 h 605"/>
                  <a:gd name="T8" fmla="*/ 1497 w 1783"/>
                  <a:gd name="T9" fmla="*/ 250 h 605"/>
                  <a:gd name="T10" fmla="*/ 1497 w 1783"/>
                  <a:gd name="T11" fmla="*/ 250 h 605"/>
                  <a:gd name="T12" fmla="*/ 1757 w 1783"/>
                  <a:gd name="T13" fmla="*/ 604 h 605"/>
                  <a:gd name="T14" fmla="*/ 1757 w 1783"/>
                  <a:gd name="T15" fmla="*/ 604 h 605"/>
                  <a:gd name="T16" fmla="*/ 1501 w 1783"/>
                  <a:gd name="T17" fmla="*/ 196 h 605"/>
                  <a:gd name="T18" fmla="*/ 1501 w 1783"/>
                  <a:gd name="T19" fmla="*/ 196 h 605"/>
                  <a:gd name="T20" fmla="*/ 256 w 1783"/>
                  <a:gd name="T21" fmla="*/ 205 h 605"/>
                  <a:gd name="T22" fmla="*/ 256 w 1783"/>
                  <a:gd name="T23" fmla="*/ 205 h 605"/>
                  <a:gd name="T24" fmla="*/ 1 w 1783"/>
                  <a:gd name="T25" fmla="*/ 568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83" h="605">
                    <a:moveTo>
                      <a:pt x="1" y="568"/>
                    </a:moveTo>
                    <a:lnTo>
                      <a:pt x="1" y="568"/>
                    </a:lnTo>
                    <a:cubicBezTo>
                      <a:pt x="20" y="455"/>
                      <a:pt x="104" y="346"/>
                      <a:pt x="252" y="258"/>
                    </a:cubicBezTo>
                    <a:lnTo>
                      <a:pt x="252" y="258"/>
                    </a:lnTo>
                    <a:cubicBezTo>
                      <a:pt x="594" y="57"/>
                      <a:pt x="1152" y="54"/>
                      <a:pt x="1497" y="250"/>
                    </a:cubicBezTo>
                    <a:lnTo>
                      <a:pt x="1497" y="250"/>
                    </a:lnTo>
                    <a:cubicBezTo>
                      <a:pt x="1669" y="347"/>
                      <a:pt x="1756" y="475"/>
                      <a:pt x="1757" y="604"/>
                    </a:cubicBezTo>
                    <a:lnTo>
                      <a:pt x="1757" y="604"/>
                    </a:lnTo>
                    <a:cubicBezTo>
                      <a:pt x="1782" y="458"/>
                      <a:pt x="1697" y="307"/>
                      <a:pt x="1501" y="196"/>
                    </a:cubicBezTo>
                    <a:lnTo>
                      <a:pt x="1501" y="196"/>
                    </a:lnTo>
                    <a:cubicBezTo>
                      <a:pt x="1156" y="0"/>
                      <a:pt x="599" y="4"/>
                      <a:pt x="256" y="205"/>
                    </a:cubicBezTo>
                    <a:lnTo>
                      <a:pt x="256" y="205"/>
                    </a:lnTo>
                    <a:cubicBezTo>
                      <a:pt x="84" y="306"/>
                      <a:pt x="0" y="437"/>
                      <a:pt x="1" y="568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Freeform 172">
                <a:extLst>
                  <a:ext uri="{FF2B5EF4-FFF2-40B4-BE49-F238E27FC236}">
                    <a16:creationId xmlns:a16="http://schemas.microsoft.com/office/drawing/2014/main" id="{D1F72FC3-8FC5-204F-BE3E-38230CEA7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1638" y="10893304"/>
                <a:ext cx="855449" cy="1082994"/>
              </a:xfrm>
              <a:custGeom>
                <a:avLst/>
                <a:gdLst>
                  <a:gd name="T0" fmla="*/ 894 w 1310"/>
                  <a:gd name="T1" fmla="*/ 169 h 1659"/>
                  <a:gd name="T2" fmla="*/ 894 w 1310"/>
                  <a:gd name="T3" fmla="*/ 169 h 1659"/>
                  <a:gd name="T4" fmla="*/ 664 w 1310"/>
                  <a:gd name="T5" fmla="*/ 241 h 1659"/>
                  <a:gd name="T6" fmla="*/ 664 w 1310"/>
                  <a:gd name="T7" fmla="*/ 241 h 1659"/>
                  <a:gd name="T8" fmla="*/ 142 w 1310"/>
                  <a:gd name="T9" fmla="*/ 1160 h 1659"/>
                  <a:gd name="T10" fmla="*/ 142 w 1310"/>
                  <a:gd name="T11" fmla="*/ 1160 h 1659"/>
                  <a:gd name="T12" fmla="*/ 289 w 1310"/>
                  <a:gd name="T13" fmla="*/ 1486 h 1659"/>
                  <a:gd name="T14" fmla="*/ 289 w 1310"/>
                  <a:gd name="T15" fmla="*/ 1486 h 1659"/>
                  <a:gd name="T16" fmla="*/ 644 w 1310"/>
                  <a:gd name="T17" fmla="*/ 1446 h 1659"/>
                  <a:gd name="T18" fmla="*/ 644 w 1310"/>
                  <a:gd name="T19" fmla="*/ 1446 h 1659"/>
                  <a:gd name="T20" fmla="*/ 1166 w 1310"/>
                  <a:gd name="T21" fmla="*/ 526 h 1659"/>
                  <a:gd name="T22" fmla="*/ 1166 w 1310"/>
                  <a:gd name="T23" fmla="*/ 526 h 1659"/>
                  <a:gd name="T24" fmla="*/ 1112 w 1310"/>
                  <a:gd name="T25" fmla="*/ 293 h 1659"/>
                  <a:gd name="T26" fmla="*/ 1112 w 1310"/>
                  <a:gd name="T27" fmla="*/ 293 h 1659"/>
                  <a:gd name="T28" fmla="*/ 1020 w 1310"/>
                  <a:gd name="T29" fmla="*/ 200 h 1659"/>
                  <a:gd name="T30" fmla="*/ 1020 w 1310"/>
                  <a:gd name="T31" fmla="*/ 200 h 1659"/>
                  <a:gd name="T32" fmla="*/ 894 w 1310"/>
                  <a:gd name="T33" fmla="*/ 169 h 1659"/>
                  <a:gd name="T34" fmla="*/ 414 w 1310"/>
                  <a:gd name="T35" fmla="*/ 1658 h 1659"/>
                  <a:gd name="T36" fmla="*/ 414 w 1310"/>
                  <a:gd name="T37" fmla="*/ 1658 h 1659"/>
                  <a:gd name="T38" fmla="*/ 220 w 1310"/>
                  <a:gd name="T39" fmla="*/ 1608 h 1659"/>
                  <a:gd name="T40" fmla="*/ 220 w 1310"/>
                  <a:gd name="T41" fmla="*/ 1608 h 1659"/>
                  <a:gd name="T42" fmla="*/ 2 w 1310"/>
                  <a:gd name="T43" fmla="*/ 1162 h 1659"/>
                  <a:gd name="T44" fmla="*/ 2 w 1310"/>
                  <a:gd name="T45" fmla="*/ 1162 h 1659"/>
                  <a:gd name="T46" fmla="*/ 593 w 1310"/>
                  <a:gd name="T47" fmla="*/ 120 h 1659"/>
                  <a:gd name="T48" fmla="*/ 593 w 1310"/>
                  <a:gd name="T49" fmla="*/ 120 h 1659"/>
                  <a:gd name="T50" fmla="*/ 1088 w 1310"/>
                  <a:gd name="T51" fmla="*/ 79 h 1659"/>
                  <a:gd name="T52" fmla="*/ 1088 w 1310"/>
                  <a:gd name="T53" fmla="*/ 79 h 1659"/>
                  <a:gd name="T54" fmla="*/ 1232 w 1310"/>
                  <a:gd name="T55" fmla="*/ 222 h 1659"/>
                  <a:gd name="T56" fmla="*/ 1232 w 1310"/>
                  <a:gd name="T57" fmla="*/ 222 h 1659"/>
                  <a:gd name="T58" fmla="*/ 1232 w 1310"/>
                  <a:gd name="T59" fmla="*/ 222 h 1659"/>
                  <a:gd name="T60" fmla="*/ 1306 w 1310"/>
                  <a:gd name="T61" fmla="*/ 525 h 1659"/>
                  <a:gd name="T62" fmla="*/ 1306 w 1310"/>
                  <a:gd name="T63" fmla="*/ 525 h 1659"/>
                  <a:gd name="T64" fmla="*/ 715 w 1310"/>
                  <a:gd name="T65" fmla="*/ 1566 h 1659"/>
                  <a:gd name="T66" fmla="*/ 715 w 1310"/>
                  <a:gd name="T67" fmla="*/ 1566 h 1659"/>
                  <a:gd name="T68" fmla="*/ 414 w 1310"/>
                  <a:gd name="T69" fmla="*/ 1658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10" h="1659">
                    <a:moveTo>
                      <a:pt x="894" y="169"/>
                    </a:moveTo>
                    <a:lnTo>
                      <a:pt x="894" y="169"/>
                    </a:lnTo>
                    <a:cubicBezTo>
                      <a:pt x="824" y="169"/>
                      <a:pt x="746" y="193"/>
                      <a:pt x="664" y="241"/>
                    </a:cubicBezTo>
                    <a:lnTo>
                      <a:pt x="664" y="241"/>
                    </a:lnTo>
                    <a:cubicBezTo>
                      <a:pt x="374" y="411"/>
                      <a:pt x="139" y="824"/>
                      <a:pt x="142" y="1160"/>
                    </a:cubicBezTo>
                    <a:lnTo>
                      <a:pt x="142" y="1160"/>
                    </a:lnTo>
                    <a:cubicBezTo>
                      <a:pt x="143" y="1318"/>
                      <a:pt x="195" y="1433"/>
                      <a:pt x="289" y="1486"/>
                    </a:cubicBezTo>
                    <a:lnTo>
                      <a:pt x="289" y="1486"/>
                    </a:lnTo>
                    <a:cubicBezTo>
                      <a:pt x="383" y="1540"/>
                      <a:pt x="509" y="1525"/>
                      <a:pt x="644" y="1446"/>
                    </a:cubicBezTo>
                    <a:lnTo>
                      <a:pt x="644" y="1446"/>
                    </a:lnTo>
                    <a:cubicBezTo>
                      <a:pt x="934" y="1275"/>
                      <a:pt x="1169" y="862"/>
                      <a:pt x="1166" y="526"/>
                    </a:cubicBezTo>
                    <a:lnTo>
                      <a:pt x="1166" y="526"/>
                    </a:lnTo>
                    <a:cubicBezTo>
                      <a:pt x="1166" y="434"/>
                      <a:pt x="1147" y="353"/>
                      <a:pt x="1112" y="293"/>
                    </a:cubicBezTo>
                    <a:lnTo>
                      <a:pt x="1112" y="293"/>
                    </a:lnTo>
                    <a:cubicBezTo>
                      <a:pt x="1088" y="253"/>
                      <a:pt x="1057" y="222"/>
                      <a:pt x="1020" y="200"/>
                    </a:cubicBezTo>
                    <a:lnTo>
                      <a:pt x="1020" y="200"/>
                    </a:lnTo>
                    <a:cubicBezTo>
                      <a:pt x="982" y="180"/>
                      <a:pt x="940" y="169"/>
                      <a:pt x="894" y="169"/>
                    </a:cubicBezTo>
                    <a:close/>
                    <a:moveTo>
                      <a:pt x="414" y="1658"/>
                    </a:moveTo>
                    <a:lnTo>
                      <a:pt x="414" y="1658"/>
                    </a:lnTo>
                    <a:cubicBezTo>
                      <a:pt x="344" y="1658"/>
                      <a:pt x="279" y="1641"/>
                      <a:pt x="220" y="1608"/>
                    </a:cubicBezTo>
                    <a:lnTo>
                      <a:pt x="220" y="1608"/>
                    </a:lnTo>
                    <a:cubicBezTo>
                      <a:pt x="81" y="1529"/>
                      <a:pt x="4" y="1370"/>
                      <a:pt x="2" y="1162"/>
                    </a:cubicBezTo>
                    <a:lnTo>
                      <a:pt x="2" y="1162"/>
                    </a:lnTo>
                    <a:cubicBezTo>
                      <a:pt x="0" y="780"/>
                      <a:pt x="265" y="313"/>
                      <a:pt x="593" y="120"/>
                    </a:cubicBezTo>
                    <a:lnTo>
                      <a:pt x="593" y="120"/>
                    </a:lnTo>
                    <a:cubicBezTo>
                      <a:pt x="773" y="14"/>
                      <a:pt x="950" y="0"/>
                      <a:pt x="1088" y="79"/>
                    </a:cubicBezTo>
                    <a:lnTo>
                      <a:pt x="1088" y="79"/>
                    </a:lnTo>
                    <a:cubicBezTo>
                      <a:pt x="1148" y="112"/>
                      <a:pt x="1196" y="161"/>
                      <a:pt x="1232" y="222"/>
                    </a:cubicBezTo>
                    <a:lnTo>
                      <a:pt x="1232" y="222"/>
                    </a:lnTo>
                    <a:lnTo>
                      <a:pt x="1232" y="222"/>
                    </a:lnTo>
                    <a:cubicBezTo>
                      <a:pt x="1280" y="305"/>
                      <a:pt x="1306" y="407"/>
                      <a:pt x="1306" y="525"/>
                    </a:cubicBezTo>
                    <a:lnTo>
                      <a:pt x="1306" y="525"/>
                    </a:lnTo>
                    <a:cubicBezTo>
                      <a:pt x="1309" y="907"/>
                      <a:pt x="1044" y="1374"/>
                      <a:pt x="715" y="1566"/>
                    </a:cubicBezTo>
                    <a:lnTo>
                      <a:pt x="715" y="1566"/>
                    </a:lnTo>
                    <a:cubicBezTo>
                      <a:pt x="611" y="1627"/>
                      <a:pt x="509" y="1658"/>
                      <a:pt x="414" y="165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Freeform 173">
                <a:extLst>
                  <a:ext uri="{FF2B5EF4-FFF2-40B4-BE49-F238E27FC236}">
                    <a16:creationId xmlns:a16="http://schemas.microsoft.com/office/drawing/2014/main" id="{32F15799-7C21-D24F-9CEC-E939D6678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2810" y="11175574"/>
                <a:ext cx="403242" cy="233305"/>
              </a:xfrm>
              <a:custGeom>
                <a:avLst/>
                <a:gdLst>
                  <a:gd name="T0" fmla="*/ 190 w 618"/>
                  <a:gd name="T1" fmla="*/ 261 h 359"/>
                  <a:gd name="T2" fmla="*/ 190 w 618"/>
                  <a:gd name="T3" fmla="*/ 261 h 359"/>
                  <a:gd name="T4" fmla="*/ 486 w 618"/>
                  <a:gd name="T5" fmla="*/ 343 h 359"/>
                  <a:gd name="T6" fmla="*/ 486 w 618"/>
                  <a:gd name="T7" fmla="*/ 343 h 359"/>
                  <a:gd name="T8" fmla="*/ 489 w 618"/>
                  <a:gd name="T9" fmla="*/ 171 h 359"/>
                  <a:gd name="T10" fmla="*/ 489 w 618"/>
                  <a:gd name="T11" fmla="*/ 171 h 359"/>
                  <a:gd name="T12" fmla="*/ 150 w 618"/>
                  <a:gd name="T13" fmla="*/ 70 h 359"/>
                  <a:gd name="T14" fmla="*/ 150 w 618"/>
                  <a:gd name="T15" fmla="*/ 70 h 359"/>
                  <a:gd name="T16" fmla="*/ 190 w 618"/>
                  <a:gd name="T17" fmla="*/ 261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8" h="359">
                    <a:moveTo>
                      <a:pt x="190" y="261"/>
                    </a:moveTo>
                    <a:lnTo>
                      <a:pt x="190" y="261"/>
                    </a:lnTo>
                    <a:cubicBezTo>
                      <a:pt x="190" y="261"/>
                      <a:pt x="356" y="327"/>
                      <a:pt x="486" y="343"/>
                    </a:cubicBezTo>
                    <a:lnTo>
                      <a:pt x="486" y="343"/>
                    </a:lnTo>
                    <a:cubicBezTo>
                      <a:pt x="617" y="358"/>
                      <a:pt x="489" y="171"/>
                      <a:pt x="489" y="171"/>
                    </a:cubicBezTo>
                    <a:lnTo>
                      <a:pt x="489" y="171"/>
                    </a:lnTo>
                    <a:cubicBezTo>
                      <a:pt x="489" y="171"/>
                      <a:pt x="301" y="141"/>
                      <a:pt x="150" y="70"/>
                    </a:cubicBezTo>
                    <a:lnTo>
                      <a:pt x="150" y="70"/>
                    </a:lnTo>
                    <a:cubicBezTo>
                      <a:pt x="0" y="0"/>
                      <a:pt x="190" y="261"/>
                      <a:pt x="190" y="261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Freeform 174">
                <a:extLst>
                  <a:ext uri="{FF2B5EF4-FFF2-40B4-BE49-F238E27FC236}">
                    <a16:creationId xmlns:a16="http://schemas.microsoft.com/office/drawing/2014/main" id="{71BEDC10-EB96-4E43-BE5D-4A13B9D06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2748" y="11115089"/>
                <a:ext cx="239066" cy="135373"/>
              </a:xfrm>
              <a:custGeom>
                <a:avLst/>
                <a:gdLst>
                  <a:gd name="T0" fmla="*/ 49 w 366"/>
                  <a:gd name="T1" fmla="*/ 137 h 206"/>
                  <a:gd name="T2" fmla="*/ 325 w 366"/>
                  <a:gd name="T3" fmla="*/ 205 h 206"/>
                  <a:gd name="T4" fmla="*/ 365 w 366"/>
                  <a:gd name="T5" fmla="*/ 0 h 206"/>
                  <a:gd name="T6" fmla="*/ 365 w 366"/>
                  <a:gd name="T7" fmla="*/ 0 h 206"/>
                  <a:gd name="T8" fmla="*/ 0 w 366"/>
                  <a:gd name="T9" fmla="*/ 2 h 206"/>
                  <a:gd name="T10" fmla="*/ 49 w 366"/>
                  <a:gd name="T11" fmla="*/ 137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6" h="206">
                    <a:moveTo>
                      <a:pt x="49" y="137"/>
                    </a:moveTo>
                    <a:lnTo>
                      <a:pt x="325" y="205"/>
                    </a:lnTo>
                    <a:lnTo>
                      <a:pt x="365" y="0"/>
                    </a:lnTo>
                    <a:lnTo>
                      <a:pt x="365" y="0"/>
                    </a:lnTo>
                    <a:cubicBezTo>
                      <a:pt x="264" y="59"/>
                      <a:pt x="101" y="60"/>
                      <a:pt x="0" y="2"/>
                    </a:cubicBezTo>
                    <a:lnTo>
                      <a:pt x="49" y="137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Freeform 175">
                <a:extLst>
                  <a:ext uri="{FF2B5EF4-FFF2-40B4-BE49-F238E27FC236}">
                    <a16:creationId xmlns:a16="http://schemas.microsoft.com/office/drawing/2014/main" id="{7B8E75D4-5C13-5148-8D29-394933AE5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3135" y="11169815"/>
                <a:ext cx="913055" cy="144015"/>
              </a:xfrm>
              <a:custGeom>
                <a:avLst/>
                <a:gdLst>
                  <a:gd name="T0" fmla="*/ 0 w 1400"/>
                  <a:gd name="T1" fmla="*/ 35 h 221"/>
                  <a:gd name="T2" fmla="*/ 0 w 1400"/>
                  <a:gd name="T3" fmla="*/ 35 h 221"/>
                  <a:gd name="T4" fmla="*/ 292 w 1400"/>
                  <a:gd name="T5" fmla="*/ 150 h 221"/>
                  <a:gd name="T6" fmla="*/ 292 w 1400"/>
                  <a:gd name="T7" fmla="*/ 150 h 221"/>
                  <a:gd name="T8" fmla="*/ 524 w 1400"/>
                  <a:gd name="T9" fmla="*/ 190 h 221"/>
                  <a:gd name="T10" fmla="*/ 524 w 1400"/>
                  <a:gd name="T11" fmla="*/ 190 h 221"/>
                  <a:gd name="T12" fmla="*/ 1399 w 1400"/>
                  <a:gd name="T13" fmla="*/ 26 h 221"/>
                  <a:gd name="T14" fmla="*/ 274 w 1400"/>
                  <a:gd name="T15" fmla="*/ 0 h 221"/>
                  <a:gd name="T16" fmla="*/ 0 w 1400"/>
                  <a:gd name="T17" fmla="*/ 3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0" h="221">
                    <a:moveTo>
                      <a:pt x="0" y="35"/>
                    </a:moveTo>
                    <a:lnTo>
                      <a:pt x="0" y="35"/>
                    </a:lnTo>
                    <a:cubicBezTo>
                      <a:pt x="86" y="85"/>
                      <a:pt x="186" y="123"/>
                      <a:pt x="292" y="150"/>
                    </a:cubicBezTo>
                    <a:lnTo>
                      <a:pt x="292" y="150"/>
                    </a:lnTo>
                    <a:cubicBezTo>
                      <a:pt x="366" y="169"/>
                      <a:pt x="444" y="182"/>
                      <a:pt x="524" y="190"/>
                    </a:cubicBezTo>
                    <a:lnTo>
                      <a:pt x="524" y="190"/>
                    </a:lnTo>
                    <a:cubicBezTo>
                      <a:pt x="832" y="220"/>
                      <a:pt x="1161" y="165"/>
                      <a:pt x="1399" y="26"/>
                    </a:cubicBezTo>
                    <a:lnTo>
                      <a:pt x="274" y="0"/>
                    </a:lnTo>
                    <a:lnTo>
                      <a:pt x="0" y="35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FDBD51CE-68AA-3C41-90DE-D2CB420DF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5844" y="11758124"/>
                <a:ext cx="963935" cy="553788"/>
              </a:xfrm>
              <a:custGeom>
                <a:avLst/>
                <a:gdLst>
                  <a:gd name="connsiteX0" fmla="*/ 81445 w 963935"/>
                  <a:gd name="connsiteY0" fmla="*/ 451214 h 553788"/>
                  <a:gd name="connsiteX1" fmla="*/ 100402 w 963935"/>
                  <a:gd name="connsiteY1" fmla="*/ 452522 h 553788"/>
                  <a:gd name="connsiteX2" fmla="*/ 176229 w 963935"/>
                  <a:gd name="connsiteY2" fmla="*/ 496328 h 553788"/>
                  <a:gd name="connsiteX3" fmla="*/ 176883 w 963935"/>
                  <a:gd name="connsiteY3" fmla="*/ 506789 h 553788"/>
                  <a:gd name="connsiteX4" fmla="*/ 99094 w 963935"/>
                  <a:gd name="connsiteY4" fmla="*/ 551902 h 553788"/>
                  <a:gd name="connsiteX5" fmla="*/ 80138 w 963935"/>
                  <a:gd name="connsiteY5" fmla="*/ 551248 h 553788"/>
                  <a:gd name="connsiteX6" fmla="*/ 4964 w 963935"/>
                  <a:gd name="connsiteY6" fmla="*/ 507442 h 553788"/>
                  <a:gd name="connsiteX7" fmla="*/ 3003 w 963935"/>
                  <a:gd name="connsiteY7" fmla="*/ 496981 h 553788"/>
                  <a:gd name="connsiteX8" fmla="*/ 341030 w 963935"/>
                  <a:gd name="connsiteY8" fmla="*/ 301438 h 553788"/>
                  <a:gd name="connsiteX9" fmla="*/ 359268 w 963935"/>
                  <a:gd name="connsiteY9" fmla="*/ 302092 h 553788"/>
                  <a:gd name="connsiteX10" fmla="*/ 434828 w 963935"/>
                  <a:gd name="connsiteY10" fmla="*/ 345898 h 553788"/>
                  <a:gd name="connsiteX11" fmla="*/ 436131 w 963935"/>
                  <a:gd name="connsiteY11" fmla="*/ 357013 h 553788"/>
                  <a:gd name="connsiteX12" fmla="*/ 357966 w 963935"/>
                  <a:gd name="connsiteY12" fmla="*/ 402126 h 553788"/>
                  <a:gd name="connsiteX13" fmla="*/ 339076 w 963935"/>
                  <a:gd name="connsiteY13" fmla="*/ 401472 h 553788"/>
                  <a:gd name="connsiteX14" fmla="*/ 264168 w 963935"/>
                  <a:gd name="connsiteY14" fmla="*/ 357666 h 553788"/>
                  <a:gd name="connsiteX15" fmla="*/ 262865 w 963935"/>
                  <a:gd name="connsiteY15" fmla="*/ 346552 h 553788"/>
                  <a:gd name="connsiteX16" fmla="*/ 603075 w 963935"/>
                  <a:gd name="connsiteY16" fmla="*/ 151662 h 553788"/>
                  <a:gd name="connsiteX17" fmla="*/ 621444 w 963935"/>
                  <a:gd name="connsiteY17" fmla="*/ 152316 h 553788"/>
                  <a:gd name="connsiteX18" fmla="*/ 697541 w 963935"/>
                  <a:gd name="connsiteY18" fmla="*/ 196122 h 553788"/>
                  <a:gd name="connsiteX19" fmla="*/ 699509 w 963935"/>
                  <a:gd name="connsiteY19" fmla="*/ 207237 h 553788"/>
                  <a:gd name="connsiteX20" fmla="*/ 620788 w 963935"/>
                  <a:gd name="connsiteY20" fmla="*/ 252350 h 553788"/>
                  <a:gd name="connsiteX21" fmla="*/ 601763 w 963935"/>
                  <a:gd name="connsiteY21" fmla="*/ 251696 h 553788"/>
                  <a:gd name="connsiteX22" fmla="*/ 525666 w 963935"/>
                  <a:gd name="connsiteY22" fmla="*/ 207890 h 553788"/>
                  <a:gd name="connsiteX23" fmla="*/ 524354 w 963935"/>
                  <a:gd name="connsiteY23" fmla="*/ 196776 h 553788"/>
                  <a:gd name="connsiteX24" fmla="*/ 864887 w 963935"/>
                  <a:gd name="connsiteY24" fmla="*/ 1886 h 553788"/>
                  <a:gd name="connsiteX25" fmla="*/ 883844 w 963935"/>
                  <a:gd name="connsiteY25" fmla="*/ 2540 h 553788"/>
                  <a:gd name="connsiteX26" fmla="*/ 959671 w 963935"/>
                  <a:gd name="connsiteY26" fmla="*/ 46346 h 553788"/>
                  <a:gd name="connsiteX27" fmla="*/ 960325 w 963935"/>
                  <a:gd name="connsiteY27" fmla="*/ 56807 h 553788"/>
                  <a:gd name="connsiteX28" fmla="*/ 882536 w 963935"/>
                  <a:gd name="connsiteY28" fmla="*/ 102574 h 553788"/>
                  <a:gd name="connsiteX29" fmla="*/ 863580 w 963935"/>
                  <a:gd name="connsiteY29" fmla="*/ 101920 h 553788"/>
                  <a:gd name="connsiteX30" fmla="*/ 787752 w 963935"/>
                  <a:gd name="connsiteY30" fmla="*/ 57461 h 553788"/>
                  <a:gd name="connsiteX31" fmla="*/ 787098 w 963935"/>
                  <a:gd name="connsiteY31" fmla="*/ 47000 h 55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63935" h="553788">
                    <a:moveTo>
                      <a:pt x="81445" y="451214"/>
                    </a:moveTo>
                    <a:cubicBezTo>
                      <a:pt x="86674" y="448599"/>
                      <a:pt x="94519" y="449253"/>
                      <a:pt x="100402" y="452522"/>
                    </a:cubicBezTo>
                    <a:lnTo>
                      <a:pt x="176229" y="496328"/>
                    </a:lnTo>
                    <a:cubicBezTo>
                      <a:pt x="181459" y="498943"/>
                      <a:pt x="182112" y="504173"/>
                      <a:pt x="176883" y="506789"/>
                    </a:cubicBezTo>
                    <a:lnTo>
                      <a:pt x="99094" y="551902"/>
                    </a:lnTo>
                    <a:cubicBezTo>
                      <a:pt x="94519" y="554517"/>
                      <a:pt x="86021" y="554517"/>
                      <a:pt x="80138" y="551248"/>
                    </a:cubicBezTo>
                    <a:lnTo>
                      <a:pt x="4964" y="507442"/>
                    </a:lnTo>
                    <a:cubicBezTo>
                      <a:pt x="-919" y="504827"/>
                      <a:pt x="-1573" y="499597"/>
                      <a:pt x="3003" y="496981"/>
                    </a:cubicBezTo>
                    <a:close/>
                    <a:moveTo>
                      <a:pt x="341030" y="301438"/>
                    </a:moveTo>
                    <a:cubicBezTo>
                      <a:pt x="345590" y="298823"/>
                      <a:pt x="354057" y="299477"/>
                      <a:pt x="359268" y="302092"/>
                    </a:cubicBezTo>
                    <a:lnTo>
                      <a:pt x="434828" y="345898"/>
                    </a:lnTo>
                    <a:cubicBezTo>
                      <a:pt x="440690" y="349167"/>
                      <a:pt x="441342" y="354397"/>
                      <a:pt x="436131" y="357013"/>
                    </a:cubicBezTo>
                    <a:lnTo>
                      <a:pt x="357966" y="402126"/>
                    </a:lnTo>
                    <a:cubicBezTo>
                      <a:pt x="353406" y="404741"/>
                      <a:pt x="344938" y="404741"/>
                      <a:pt x="339076" y="401472"/>
                    </a:cubicBezTo>
                    <a:lnTo>
                      <a:pt x="264168" y="357666"/>
                    </a:lnTo>
                    <a:cubicBezTo>
                      <a:pt x="258305" y="354397"/>
                      <a:pt x="257654" y="349821"/>
                      <a:pt x="262865" y="346552"/>
                    </a:cubicBezTo>
                    <a:close/>
                    <a:moveTo>
                      <a:pt x="603075" y="151662"/>
                    </a:moveTo>
                    <a:cubicBezTo>
                      <a:pt x="607667" y="149047"/>
                      <a:pt x="616196" y="149047"/>
                      <a:pt x="621444" y="152316"/>
                    </a:cubicBezTo>
                    <a:lnTo>
                      <a:pt x="697541" y="196122"/>
                    </a:lnTo>
                    <a:cubicBezTo>
                      <a:pt x="703445" y="199391"/>
                      <a:pt x="703445" y="203968"/>
                      <a:pt x="699509" y="207237"/>
                    </a:cubicBezTo>
                    <a:lnTo>
                      <a:pt x="620788" y="252350"/>
                    </a:lnTo>
                    <a:cubicBezTo>
                      <a:pt x="615540" y="254965"/>
                      <a:pt x="607011" y="254311"/>
                      <a:pt x="601763" y="251696"/>
                    </a:cubicBezTo>
                    <a:lnTo>
                      <a:pt x="525666" y="207890"/>
                    </a:lnTo>
                    <a:cubicBezTo>
                      <a:pt x="520418" y="204621"/>
                      <a:pt x="519762" y="200045"/>
                      <a:pt x="524354" y="196776"/>
                    </a:cubicBezTo>
                    <a:close/>
                    <a:moveTo>
                      <a:pt x="864887" y="1886"/>
                    </a:moveTo>
                    <a:cubicBezTo>
                      <a:pt x="869463" y="-729"/>
                      <a:pt x="877961" y="-729"/>
                      <a:pt x="883844" y="2540"/>
                    </a:cubicBezTo>
                    <a:lnTo>
                      <a:pt x="959671" y="46346"/>
                    </a:lnTo>
                    <a:cubicBezTo>
                      <a:pt x="964901" y="49615"/>
                      <a:pt x="965554" y="54192"/>
                      <a:pt x="960325" y="56807"/>
                    </a:cubicBezTo>
                    <a:lnTo>
                      <a:pt x="882536" y="102574"/>
                    </a:lnTo>
                    <a:cubicBezTo>
                      <a:pt x="877961" y="105189"/>
                      <a:pt x="869463" y="104535"/>
                      <a:pt x="863580" y="101920"/>
                    </a:cubicBezTo>
                    <a:lnTo>
                      <a:pt x="787752" y="57461"/>
                    </a:lnTo>
                    <a:cubicBezTo>
                      <a:pt x="782523" y="54845"/>
                      <a:pt x="781869" y="49615"/>
                      <a:pt x="787098" y="4700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6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B2E9D4D-070D-6848-8F72-DDD75F0515A0}"/>
                </a:ext>
              </a:extLst>
            </p:cNvPr>
            <p:cNvSpPr txBox="1"/>
            <p:nvPr/>
          </p:nvSpPr>
          <p:spPr>
            <a:xfrm>
              <a:off x="2595807" y="2892272"/>
              <a:ext cx="1885098" cy="40717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alibri" panose="020F0502020204030204" pitchFamily="34" charset="0"/>
                  <a:ea typeface="League Spartan" charset="0"/>
                  <a:cs typeface="Calibri" panose="020F0502020204030204" pitchFamily="34" charset="0"/>
                </a:rPr>
                <a:t>RACE/ETHNICITY</a:t>
              </a:r>
            </a:p>
          </p:txBody>
        </p:sp>
        <p:sp>
          <p:nvSpPr>
            <p:cNvPr id="62" name="Subtitle 2">
              <a:extLst>
                <a:ext uri="{FF2B5EF4-FFF2-40B4-BE49-F238E27FC236}">
                  <a16:creationId xmlns:a16="http://schemas.microsoft.com/office/drawing/2014/main" id="{04356764-CE26-6446-B8BB-53A3BD72BF76}"/>
                </a:ext>
              </a:extLst>
            </p:cNvPr>
            <p:cNvSpPr txBox="1">
              <a:spLocks/>
            </p:cNvSpPr>
            <p:nvPr/>
          </p:nvSpPr>
          <p:spPr>
            <a:xfrm>
              <a:off x="2595807" y="3349810"/>
              <a:ext cx="3954503" cy="548485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Open Sans Light" panose="020B0306030504020204" pitchFamily="34" charset="0"/>
                  <a:cs typeface="Calibri" panose="020F0502020204030204" pitchFamily="34" charset="0"/>
                </a:rPr>
                <a:t>Allows for desegregation of data down to specific populations and equity related analyses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BE3BB3D-BA5A-A84F-8DB5-236A2E62E8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62920" y="3030901"/>
              <a:ext cx="786384" cy="7863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DE8D0B5-16DE-5549-9B0B-FC1AEE533AAD}"/>
                </a:ext>
              </a:extLst>
            </p:cNvPr>
            <p:cNvSpPr txBox="1"/>
            <p:nvPr/>
          </p:nvSpPr>
          <p:spPr>
            <a:xfrm>
              <a:off x="1794887" y="5490943"/>
              <a:ext cx="2033671" cy="40717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alibri" panose="020F0502020204030204" pitchFamily="34" charset="0"/>
                  <a:ea typeface="League Spartan" charset="0"/>
                  <a:cs typeface="Calibri" panose="020F0502020204030204" pitchFamily="34" charset="0"/>
                </a:rPr>
                <a:t>DECEASED STATUS</a:t>
              </a:r>
            </a:p>
          </p:txBody>
        </p:sp>
        <p:sp>
          <p:nvSpPr>
            <p:cNvPr id="65" name="Subtitle 2">
              <a:extLst>
                <a:ext uri="{FF2B5EF4-FFF2-40B4-BE49-F238E27FC236}">
                  <a16:creationId xmlns:a16="http://schemas.microsoft.com/office/drawing/2014/main" id="{29078D0D-DC3E-7B41-BFD1-6049CE17B27C}"/>
                </a:ext>
              </a:extLst>
            </p:cNvPr>
            <p:cNvSpPr txBox="1">
              <a:spLocks/>
            </p:cNvSpPr>
            <p:nvPr/>
          </p:nvSpPr>
          <p:spPr>
            <a:xfrm>
              <a:off x="1794887" y="5948481"/>
              <a:ext cx="3697066" cy="294001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Open Sans Light" panose="020B0306030504020204" pitchFamily="34" charset="0"/>
                  <a:cs typeface="Calibri" panose="020F0502020204030204" pitchFamily="34" charset="0"/>
                </a:rPr>
                <a:t>Surfaces knowledge of infant deceased status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E86CB80-C1A2-1244-A0EA-FF400908F7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000" y="5613733"/>
              <a:ext cx="786384" cy="7863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BBD12DD-1AE7-1D40-926C-B40704B182C3}"/>
                </a:ext>
              </a:extLst>
            </p:cNvPr>
            <p:cNvSpPr txBox="1"/>
            <p:nvPr/>
          </p:nvSpPr>
          <p:spPr>
            <a:xfrm>
              <a:off x="2996267" y="1592936"/>
              <a:ext cx="2783096" cy="40717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alibri" panose="020F0502020204030204" pitchFamily="34" charset="0"/>
                  <a:ea typeface="League Spartan" charset="0"/>
                  <a:cs typeface="Calibri" panose="020F0502020204030204" pitchFamily="34" charset="0"/>
                </a:rPr>
                <a:t>CONGENITAL ANOMALIES</a:t>
              </a:r>
            </a:p>
          </p:txBody>
        </p:sp>
        <p:sp>
          <p:nvSpPr>
            <p:cNvPr id="68" name="Subtitle 2">
              <a:extLst>
                <a:ext uri="{FF2B5EF4-FFF2-40B4-BE49-F238E27FC236}">
                  <a16:creationId xmlns:a16="http://schemas.microsoft.com/office/drawing/2014/main" id="{9586BD7F-B0AD-4B4D-8F44-C6D26DF43CD1}"/>
                </a:ext>
              </a:extLst>
            </p:cNvPr>
            <p:cNvSpPr txBox="1">
              <a:spLocks/>
            </p:cNvSpPr>
            <p:nvPr/>
          </p:nvSpPr>
          <p:spPr>
            <a:xfrm>
              <a:off x="2996268" y="2050475"/>
              <a:ext cx="3697066" cy="548485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Open Sans Light" panose="020B0306030504020204" pitchFamily="34" charset="0"/>
                  <a:cs typeface="Calibri" panose="020F0502020204030204" pitchFamily="34" charset="0"/>
                </a:rPr>
                <a:t>Includes hearing risk factors that support CDC reporting efforts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2639F5A-4C3C-EE4D-BFAC-1EE2321013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3381" y="1720414"/>
              <a:ext cx="786384" cy="786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9FE7908-6846-8349-B194-C4E932EBE677}"/>
                </a:ext>
              </a:extLst>
            </p:cNvPr>
            <p:cNvSpPr txBox="1"/>
            <p:nvPr/>
          </p:nvSpPr>
          <p:spPr>
            <a:xfrm>
              <a:off x="2195347" y="4191607"/>
              <a:ext cx="2087119" cy="40717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alibri" panose="020F0502020204030204" pitchFamily="34" charset="0"/>
                  <a:ea typeface="League Spartan" charset="0"/>
                  <a:cs typeface="Calibri" panose="020F0502020204030204" pitchFamily="34" charset="0"/>
                </a:rPr>
                <a:t>BIRTH ATTENDANT</a:t>
              </a:r>
            </a:p>
          </p:txBody>
        </p:sp>
        <p:sp>
          <p:nvSpPr>
            <p:cNvPr id="71" name="Subtitle 2">
              <a:extLst>
                <a:ext uri="{FF2B5EF4-FFF2-40B4-BE49-F238E27FC236}">
                  <a16:creationId xmlns:a16="http://schemas.microsoft.com/office/drawing/2014/main" id="{29424836-832D-A241-A8B4-7524F2202ECE}"/>
                </a:ext>
              </a:extLst>
            </p:cNvPr>
            <p:cNvSpPr txBox="1">
              <a:spLocks/>
            </p:cNvSpPr>
            <p:nvPr/>
          </p:nvSpPr>
          <p:spPr>
            <a:xfrm>
              <a:off x="2195347" y="4649146"/>
              <a:ext cx="3697066" cy="548485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Open Sans Light" panose="020B0306030504020204" pitchFamily="34" charset="0"/>
                  <a:cs typeface="Calibri" panose="020F0502020204030204" pitchFamily="34" charset="0"/>
                </a:rPr>
                <a:t>Provides information for births occurring outside of hospitals 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57A8626-6017-5643-B0B1-8AEA3AF38F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2460" y="4314398"/>
              <a:ext cx="786384" cy="7863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8" name="Freeform 221">
            <a:extLst>
              <a:ext uri="{FF2B5EF4-FFF2-40B4-BE49-F238E27FC236}">
                <a16:creationId xmlns:a16="http://schemas.microsoft.com/office/drawing/2014/main" id="{427738FB-ADAA-A746-9F49-BB38460300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2703" y="5676918"/>
            <a:ext cx="335050" cy="411480"/>
          </a:xfrm>
          <a:custGeom>
            <a:avLst/>
            <a:gdLst>
              <a:gd name="T0" fmla="*/ 127513 w 501"/>
              <a:gd name="T1" fmla="*/ 0 h 619"/>
              <a:gd name="T2" fmla="*/ 127513 w 501"/>
              <a:gd name="T3" fmla="*/ 0 h 619"/>
              <a:gd name="T4" fmla="*/ 127513 w 501"/>
              <a:gd name="T5" fmla="*/ 0 h 619"/>
              <a:gd name="T6" fmla="*/ 111619 w 501"/>
              <a:gd name="T7" fmla="*/ 0 h 619"/>
              <a:gd name="T8" fmla="*/ 26370 w 501"/>
              <a:gd name="T9" fmla="*/ 0 h 619"/>
              <a:gd name="T10" fmla="*/ 0 w 501"/>
              <a:gd name="T11" fmla="*/ 26569 h 619"/>
              <a:gd name="T12" fmla="*/ 0 w 501"/>
              <a:gd name="T13" fmla="*/ 195681 h 619"/>
              <a:gd name="T14" fmla="*/ 26370 w 501"/>
              <a:gd name="T15" fmla="*/ 221891 h 619"/>
              <a:gd name="T16" fmla="*/ 154244 w 501"/>
              <a:gd name="T17" fmla="*/ 221891 h 619"/>
              <a:gd name="T18" fmla="*/ 180614 w 501"/>
              <a:gd name="T19" fmla="*/ 195681 h 619"/>
              <a:gd name="T20" fmla="*/ 180614 w 501"/>
              <a:gd name="T21" fmla="*/ 52780 h 619"/>
              <a:gd name="T22" fmla="*/ 127513 w 501"/>
              <a:gd name="T23" fmla="*/ 0 h 619"/>
              <a:gd name="T24" fmla="*/ 170138 w 501"/>
              <a:gd name="T25" fmla="*/ 195681 h 619"/>
              <a:gd name="T26" fmla="*/ 170138 w 501"/>
              <a:gd name="T27" fmla="*/ 195681 h 619"/>
              <a:gd name="T28" fmla="*/ 154244 w 501"/>
              <a:gd name="T29" fmla="*/ 211479 h 619"/>
              <a:gd name="T30" fmla="*/ 26370 w 501"/>
              <a:gd name="T31" fmla="*/ 211479 h 619"/>
              <a:gd name="T32" fmla="*/ 10476 w 501"/>
              <a:gd name="T33" fmla="*/ 195681 h 619"/>
              <a:gd name="T34" fmla="*/ 10476 w 501"/>
              <a:gd name="T35" fmla="*/ 26569 h 619"/>
              <a:gd name="T36" fmla="*/ 26370 w 501"/>
              <a:gd name="T37" fmla="*/ 10412 h 619"/>
              <a:gd name="T38" fmla="*/ 111619 w 501"/>
              <a:gd name="T39" fmla="*/ 10412 h 619"/>
              <a:gd name="T40" fmla="*/ 111619 w 501"/>
              <a:gd name="T41" fmla="*/ 42368 h 619"/>
              <a:gd name="T42" fmla="*/ 137989 w 501"/>
              <a:gd name="T43" fmla="*/ 68937 h 619"/>
              <a:gd name="T44" fmla="*/ 170138 w 501"/>
              <a:gd name="T45" fmla="*/ 68937 h 619"/>
              <a:gd name="T46" fmla="*/ 170138 w 501"/>
              <a:gd name="T47" fmla="*/ 195681 h 619"/>
              <a:gd name="T48" fmla="*/ 137989 w 501"/>
              <a:gd name="T49" fmla="*/ 52780 h 619"/>
              <a:gd name="T50" fmla="*/ 137989 w 501"/>
              <a:gd name="T51" fmla="*/ 52780 h 619"/>
              <a:gd name="T52" fmla="*/ 127513 w 501"/>
              <a:gd name="T53" fmla="*/ 42368 h 619"/>
              <a:gd name="T54" fmla="*/ 127513 w 501"/>
              <a:gd name="T55" fmla="*/ 10412 h 619"/>
              <a:gd name="T56" fmla="*/ 170138 w 501"/>
              <a:gd name="T57" fmla="*/ 52780 h 619"/>
              <a:gd name="T58" fmla="*/ 137989 w 501"/>
              <a:gd name="T59" fmla="*/ 52780 h 619"/>
              <a:gd name="T60" fmla="*/ 132932 w 501"/>
              <a:gd name="T61" fmla="*/ 153313 h 619"/>
              <a:gd name="T62" fmla="*/ 132932 w 501"/>
              <a:gd name="T63" fmla="*/ 153313 h 619"/>
              <a:gd name="T64" fmla="*/ 47682 w 501"/>
              <a:gd name="T65" fmla="*/ 153313 h 619"/>
              <a:gd name="T66" fmla="*/ 42625 w 501"/>
              <a:gd name="T67" fmla="*/ 158699 h 619"/>
              <a:gd name="T68" fmla="*/ 47682 w 501"/>
              <a:gd name="T69" fmla="*/ 169111 h 619"/>
              <a:gd name="T70" fmla="*/ 132932 w 501"/>
              <a:gd name="T71" fmla="*/ 169111 h 619"/>
              <a:gd name="T72" fmla="*/ 137989 w 501"/>
              <a:gd name="T73" fmla="*/ 158699 h 619"/>
              <a:gd name="T74" fmla="*/ 132932 w 501"/>
              <a:gd name="T75" fmla="*/ 153313 h 619"/>
              <a:gd name="T76" fmla="*/ 132932 w 501"/>
              <a:gd name="T77" fmla="*/ 110945 h 619"/>
              <a:gd name="T78" fmla="*/ 132932 w 501"/>
              <a:gd name="T79" fmla="*/ 110945 h 619"/>
              <a:gd name="T80" fmla="*/ 47682 w 501"/>
              <a:gd name="T81" fmla="*/ 110945 h 619"/>
              <a:gd name="T82" fmla="*/ 42625 w 501"/>
              <a:gd name="T83" fmla="*/ 116331 h 619"/>
              <a:gd name="T84" fmla="*/ 47682 w 501"/>
              <a:gd name="T85" fmla="*/ 127103 h 619"/>
              <a:gd name="T86" fmla="*/ 132932 w 501"/>
              <a:gd name="T87" fmla="*/ 127103 h 619"/>
              <a:gd name="T88" fmla="*/ 137989 w 501"/>
              <a:gd name="T89" fmla="*/ 116331 h 619"/>
              <a:gd name="T90" fmla="*/ 132932 w 501"/>
              <a:gd name="T91" fmla="*/ 110945 h 6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1" h="619">
                <a:moveTo>
                  <a:pt x="353" y="0"/>
                </a:moveTo>
                <a:lnTo>
                  <a:pt x="353" y="0"/>
                </a:lnTo>
                <a:cubicBezTo>
                  <a:pt x="338" y="0"/>
                  <a:pt x="338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47"/>
                  <a:pt x="500" y="14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8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  <a:moveTo>
                  <a:pt x="368" y="427"/>
                </a:moveTo>
                <a:lnTo>
                  <a:pt x="368" y="427"/>
                </a:lnTo>
                <a:cubicBezTo>
                  <a:pt x="132" y="427"/>
                  <a:pt x="132" y="427"/>
                  <a:pt x="132" y="427"/>
                </a:cubicBezTo>
                <a:cubicBezTo>
                  <a:pt x="118" y="427"/>
                  <a:pt x="118" y="442"/>
                  <a:pt x="118" y="442"/>
                </a:cubicBezTo>
                <a:cubicBezTo>
                  <a:pt x="118" y="457"/>
                  <a:pt x="118" y="471"/>
                  <a:pt x="132" y="471"/>
                </a:cubicBezTo>
                <a:cubicBezTo>
                  <a:pt x="368" y="471"/>
                  <a:pt x="368" y="471"/>
                  <a:pt x="368" y="471"/>
                </a:cubicBezTo>
                <a:cubicBezTo>
                  <a:pt x="382" y="471"/>
                  <a:pt x="382" y="457"/>
                  <a:pt x="382" y="442"/>
                </a:cubicBezTo>
                <a:cubicBezTo>
                  <a:pt x="382" y="442"/>
                  <a:pt x="382" y="427"/>
                  <a:pt x="368" y="427"/>
                </a:cubicBezTo>
                <a:close/>
                <a:moveTo>
                  <a:pt x="368" y="309"/>
                </a:moveTo>
                <a:lnTo>
                  <a:pt x="368" y="309"/>
                </a:lnTo>
                <a:cubicBezTo>
                  <a:pt x="132" y="309"/>
                  <a:pt x="132" y="309"/>
                  <a:pt x="132" y="309"/>
                </a:cubicBezTo>
                <a:cubicBezTo>
                  <a:pt x="118" y="309"/>
                  <a:pt x="118" y="324"/>
                  <a:pt x="118" y="324"/>
                </a:cubicBezTo>
                <a:cubicBezTo>
                  <a:pt x="118" y="339"/>
                  <a:pt x="118" y="354"/>
                  <a:pt x="132" y="354"/>
                </a:cubicBezTo>
                <a:cubicBezTo>
                  <a:pt x="368" y="354"/>
                  <a:pt x="368" y="354"/>
                  <a:pt x="368" y="354"/>
                </a:cubicBezTo>
                <a:cubicBezTo>
                  <a:pt x="382" y="354"/>
                  <a:pt x="382" y="339"/>
                  <a:pt x="382" y="324"/>
                </a:cubicBezTo>
                <a:cubicBezTo>
                  <a:pt x="382" y="324"/>
                  <a:pt x="382" y="309"/>
                  <a:pt x="368" y="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79" name="Freeform 121">
            <a:extLst>
              <a:ext uri="{FF2B5EF4-FFF2-40B4-BE49-F238E27FC236}">
                <a16:creationId xmlns:a16="http://schemas.microsoft.com/office/drawing/2014/main" id="{E35621C6-4BAD-1F4C-8CEB-DBD84108D66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18920" y="4495925"/>
            <a:ext cx="377379" cy="411480"/>
          </a:xfrm>
          <a:custGeom>
            <a:avLst/>
            <a:gdLst>
              <a:gd name="T0" fmla="*/ 63 w 244"/>
              <a:gd name="T1" fmla="*/ 218 h 265"/>
              <a:gd name="T2" fmla="*/ 48 w 244"/>
              <a:gd name="T3" fmla="*/ 218 h 265"/>
              <a:gd name="T4" fmla="*/ 48 w 244"/>
              <a:gd name="T5" fmla="*/ 202 h 265"/>
              <a:gd name="T6" fmla="*/ 63 w 244"/>
              <a:gd name="T7" fmla="*/ 202 h 265"/>
              <a:gd name="T8" fmla="*/ 244 w 244"/>
              <a:gd name="T9" fmla="*/ 220 h 265"/>
              <a:gd name="T10" fmla="*/ 198 w 244"/>
              <a:gd name="T11" fmla="*/ 265 h 265"/>
              <a:gd name="T12" fmla="*/ 13 w 244"/>
              <a:gd name="T13" fmla="*/ 253 h 265"/>
              <a:gd name="T14" fmla="*/ 1 w 244"/>
              <a:gd name="T15" fmla="*/ 198 h 265"/>
              <a:gd name="T16" fmla="*/ 14 w 244"/>
              <a:gd name="T17" fmla="*/ 151 h 265"/>
              <a:gd name="T18" fmla="*/ 48 w 244"/>
              <a:gd name="T19" fmla="*/ 123 h 265"/>
              <a:gd name="T20" fmla="*/ 45 w 244"/>
              <a:gd name="T21" fmla="*/ 179 h 265"/>
              <a:gd name="T22" fmla="*/ 23 w 244"/>
              <a:gd name="T23" fmla="*/ 210 h 265"/>
              <a:gd name="T24" fmla="*/ 56 w 244"/>
              <a:gd name="T25" fmla="*/ 243 h 265"/>
              <a:gd name="T26" fmla="*/ 89 w 244"/>
              <a:gd name="T27" fmla="*/ 210 h 265"/>
              <a:gd name="T28" fmla="*/ 67 w 244"/>
              <a:gd name="T29" fmla="*/ 179 h 265"/>
              <a:gd name="T30" fmla="*/ 71 w 244"/>
              <a:gd name="T31" fmla="*/ 127 h 265"/>
              <a:gd name="T32" fmla="*/ 173 w 244"/>
              <a:gd name="T33" fmla="*/ 127 h 265"/>
              <a:gd name="T34" fmla="*/ 177 w 244"/>
              <a:gd name="T35" fmla="*/ 155 h 265"/>
              <a:gd name="T36" fmla="*/ 133 w 244"/>
              <a:gd name="T37" fmla="*/ 199 h 265"/>
              <a:gd name="T38" fmla="*/ 128 w 244"/>
              <a:gd name="T39" fmla="*/ 226 h 265"/>
              <a:gd name="T40" fmla="*/ 144 w 244"/>
              <a:gd name="T41" fmla="*/ 243 h 265"/>
              <a:gd name="T42" fmla="*/ 161 w 244"/>
              <a:gd name="T43" fmla="*/ 226 h 265"/>
              <a:gd name="T44" fmla="*/ 155 w 244"/>
              <a:gd name="T45" fmla="*/ 199 h 265"/>
              <a:gd name="T46" fmla="*/ 177 w 244"/>
              <a:gd name="T47" fmla="*/ 177 h 265"/>
              <a:gd name="T48" fmla="*/ 199 w 244"/>
              <a:gd name="T49" fmla="*/ 199 h 265"/>
              <a:gd name="T50" fmla="*/ 194 w 244"/>
              <a:gd name="T51" fmla="*/ 226 h 265"/>
              <a:gd name="T52" fmla="*/ 211 w 244"/>
              <a:gd name="T53" fmla="*/ 243 h 265"/>
              <a:gd name="T54" fmla="*/ 227 w 244"/>
              <a:gd name="T55" fmla="*/ 226 h 265"/>
              <a:gd name="T56" fmla="*/ 222 w 244"/>
              <a:gd name="T57" fmla="*/ 199 h 265"/>
              <a:gd name="T58" fmla="*/ 199 w 244"/>
              <a:gd name="T59" fmla="*/ 161 h 265"/>
              <a:gd name="T60" fmla="*/ 200 w 244"/>
              <a:gd name="T61" fmla="*/ 145 h 265"/>
              <a:gd name="T62" fmla="*/ 198 w 244"/>
              <a:gd name="T63" fmla="*/ 130 h 265"/>
              <a:gd name="T64" fmla="*/ 216 w 244"/>
              <a:gd name="T65" fmla="*/ 133 h 265"/>
              <a:gd name="T66" fmla="*/ 239 w 244"/>
              <a:gd name="T67" fmla="*/ 174 h 265"/>
              <a:gd name="T68" fmla="*/ 244 w 244"/>
              <a:gd name="T69" fmla="*/ 220 h 265"/>
              <a:gd name="T70" fmla="*/ 169 w 244"/>
              <a:gd name="T71" fmla="*/ 113 h 265"/>
              <a:gd name="T72" fmla="*/ 75 w 244"/>
              <a:gd name="T73" fmla="*/ 113 h 265"/>
              <a:gd name="T74" fmla="*/ 75 w 244"/>
              <a:gd name="T75" fmla="*/ 19 h 265"/>
              <a:gd name="T76" fmla="*/ 169 w 244"/>
              <a:gd name="T77" fmla="*/ 19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4" h="265">
                <a:moveTo>
                  <a:pt x="67" y="210"/>
                </a:moveTo>
                <a:cubicBezTo>
                  <a:pt x="67" y="213"/>
                  <a:pt x="66" y="215"/>
                  <a:pt x="63" y="218"/>
                </a:cubicBezTo>
                <a:cubicBezTo>
                  <a:pt x="61" y="220"/>
                  <a:pt x="59" y="221"/>
                  <a:pt x="56" y="221"/>
                </a:cubicBezTo>
                <a:cubicBezTo>
                  <a:pt x="53" y="221"/>
                  <a:pt x="50" y="220"/>
                  <a:pt x="48" y="218"/>
                </a:cubicBezTo>
                <a:cubicBezTo>
                  <a:pt x="46" y="215"/>
                  <a:pt x="45" y="213"/>
                  <a:pt x="45" y="210"/>
                </a:cubicBezTo>
                <a:cubicBezTo>
                  <a:pt x="45" y="207"/>
                  <a:pt x="46" y="204"/>
                  <a:pt x="48" y="202"/>
                </a:cubicBezTo>
                <a:cubicBezTo>
                  <a:pt x="50" y="200"/>
                  <a:pt x="53" y="199"/>
                  <a:pt x="56" y="199"/>
                </a:cubicBezTo>
                <a:cubicBezTo>
                  <a:pt x="59" y="199"/>
                  <a:pt x="61" y="200"/>
                  <a:pt x="63" y="202"/>
                </a:cubicBezTo>
                <a:cubicBezTo>
                  <a:pt x="66" y="204"/>
                  <a:pt x="67" y="207"/>
                  <a:pt x="67" y="210"/>
                </a:cubicBezTo>
                <a:close/>
                <a:moveTo>
                  <a:pt x="244" y="220"/>
                </a:moveTo>
                <a:cubicBezTo>
                  <a:pt x="244" y="234"/>
                  <a:pt x="239" y="245"/>
                  <a:pt x="231" y="253"/>
                </a:cubicBezTo>
                <a:cubicBezTo>
                  <a:pt x="223" y="261"/>
                  <a:pt x="211" y="265"/>
                  <a:pt x="198" y="265"/>
                </a:cubicBezTo>
                <a:cubicBezTo>
                  <a:pt x="47" y="265"/>
                  <a:pt x="47" y="265"/>
                  <a:pt x="47" y="265"/>
                </a:cubicBezTo>
                <a:cubicBezTo>
                  <a:pt x="33" y="265"/>
                  <a:pt x="21" y="261"/>
                  <a:pt x="13" y="253"/>
                </a:cubicBezTo>
                <a:cubicBezTo>
                  <a:pt x="5" y="245"/>
                  <a:pt x="0" y="234"/>
                  <a:pt x="0" y="220"/>
                </a:cubicBezTo>
                <a:cubicBezTo>
                  <a:pt x="0" y="213"/>
                  <a:pt x="1" y="205"/>
                  <a:pt x="1" y="198"/>
                </a:cubicBezTo>
                <a:cubicBezTo>
                  <a:pt x="2" y="191"/>
                  <a:pt x="3" y="183"/>
                  <a:pt x="5" y="174"/>
                </a:cubicBezTo>
                <a:cubicBezTo>
                  <a:pt x="8" y="165"/>
                  <a:pt x="10" y="158"/>
                  <a:pt x="14" y="151"/>
                </a:cubicBezTo>
                <a:cubicBezTo>
                  <a:pt x="17" y="144"/>
                  <a:pt x="22" y="138"/>
                  <a:pt x="28" y="133"/>
                </a:cubicBezTo>
                <a:cubicBezTo>
                  <a:pt x="34" y="128"/>
                  <a:pt x="41" y="125"/>
                  <a:pt x="48" y="123"/>
                </a:cubicBezTo>
                <a:cubicBezTo>
                  <a:pt x="46" y="129"/>
                  <a:pt x="45" y="136"/>
                  <a:pt x="45" y="144"/>
                </a:cubicBezTo>
                <a:cubicBezTo>
                  <a:pt x="45" y="179"/>
                  <a:pt x="45" y="179"/>
                  <a:pt x="45" y="179"/>
                </a:cubicBezTo>
                <a:cubicBezTo>
                  <a:pt x="38" y="181"/>
                  <a:pt x="33" y="185"/>
                  <a:pt x="29" y="191"/>
                </a:cubicBezTo>
                <a:cubicBezTo>
                  <a:pt x="25" y="196"/>
                  <a:pt x="23" y="203"/>
                  <a:pt x="23" y="210"/>
                </a:cubicBezTo>
                <a:cubicBezTo>
                  <a:pt x="23" y="219"/>
                  <a:pt x="26" y="227"/>
                  <a:pt x="32" y="233"/>
                </a:cubicBezTo>
                <a:cubicBezTo>
                  <a:pt x="39" y="240"/>
                  <a:pt x="46" y="243"/>
                  <a:pt x="56" y="243"/>
                </a:cubicBezTo>
                <a:cubicBezTo>
                  <a:pt x="65" y="243"/>
                  <a:pt x="73" y="240"/>
                  <a:pt x="79" y="233"/>
                </a:cubicBezTo>
                <a:cubicBezTo>
                  <a:pt x="86" y="227"/>
                  <a:pt x="89" y="219"/>
                  <a:pt x="89" y="210"/>
                </a:cubicBezTo>
                <a:cubicBezTo>
                  <a:pt x="89" y="203"/>
                  <a:pt x="87" y="196"/>
                  <a:pt x="83" y="191"/>
                </a:cubicBezTo>
                <a:cubicBezTo>
                  <a:pt x="79" y="185"/>
                  <a:pt x="73" y="181"/>
                  <a:pt x="67" y="179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67" y="136"/>
                  <a:pt x="68" y="131"/>
                  <a:pt x="71" y="127"/>
                </a:cubicBezTo>
                <a:cubicBezTo>
                  <a:pt x="86" y="139"/>
                  <a:pt x="103" y="145"/>
                  <a:pt x="122" y="145"/>
                </a:cubicBezTo>
                <a:cubicBezTo>
                  <a:pt x="141" y="145"/>
                  <a:pt x="158" y="139"/>
                  <a:pt x="173" y="127"/>
                </a:cubicBezTo>
                <a:cubicBezTo>
                  <a:pt x="176" y="131"/>
                  <a:pt x="177" y="136"/>
                  <a:pt x="177" y="144"/>
                </a:cubicBezTo>
                <a:cubicBezTo>
                  <a:pt x="177" y="155"/>
                  <a:pt x="177" y="155"/>
                  <a:pt x="177" y="155"/>
                </a:cubicBezTo>
                <a:cubicBezTo>
                  <a:pt x="165" y="155"/>
                  <a:pt x="155" y="159"/>
                  <a:pt x="146" y="168"/>
                </a:cubicBezTo>
                <a:cubicBezTo>
                  <a:pt x="137" y="176"/>
                  <a:pt x="133" y="187"/>
                  <a:pt x="133" y="199"/>
                </a:cubicBezTo>
                <a:cubicBezTo>
                  <a:pt x="133" y="214"/>
                  <a:pt x="133" y="214"/>
                  <a:pt x="133" y="214"/>
                </a:cubicBezTo>
                <a:cubicBezTo>
                  <a:pt x="129" y="218"/>
                  <a:pt x="128" y="222"/>
                  <a:pt x="128" y="226"/>
                </a:cubicBezTo>
                <a:cubicBezTo>
                  <a:pt x="128" y="231"/>
                  <a:pt x="129" y="235"/>
                  <a:pt x="132" y="238"/>
                </a:cubicBezTo>
                <a:cubicBezTo>
                  <a:pt x="136" y="241"/>
                  <a:pt x="140" y="243"/>
                  <a:pt x="144" y="243"/>
                </a:cubicBezTo>
                <a:cubicBezTo>
                  <a:pt x="149" y="243"/>
                  <a:pt x="153" y="241"/>
                  <a:pt x="156" y="238"/>
                </a:cubicBezTo>
                <a:cubicBezTo>
                  <a:pt x="159" y="235"/>
                  <a:pt x="161" y="231"/>
                  <a:pt x="161" y="226"/>
                </a:cubicBezTo>
                <a:cubicBezTo>
                  <a:pt x="161" y="222"/>
                  <a:pt x="159" y="218"/>
                  <a:pt x="155" y="214"/>
                </a:cubicBezTo>
                <a:cubicBezTo>
                  <a:pt x="155" y="199"/>
                  <a:pt x="155" y="199"/>
                  <a:pt x="155" y="199"/>
                </a:cubicBezTo>
                <a:cubicBezTo>
                  <a:pt x="155" y="193"/>
                  <a:pt x="157" y="188"/>
                  <a:pt x="162" y="183"/>
                </a:cubicBezTo>
                <a:cubicBezTo>
                  <a:pt x="166" y="179"/>
                  <a:pt x="171" y="177"/>
                  <a:pt x="177" y="177"/>
                </a:cubicBezTo>
                <a:cubicBezTo>
                  <a:pt x="183" y="177"/>
                  <a:pt x="189" y="179"/>
                  <a:pt x="193" y="183"/>
                </a:cubicBezTo>
                <a:cubicBezTo>
                  <a:pt x="197" y="188"/>
                  <a:pt x="199" y="193"/>
                  <a:pt x="199" y="199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6" y="218"/>
                  <a:pt x="194" y="222"/>
                  <a:pt x="194" y="226"/>
                </a:cubicBezTo>
                <a:cubicBezTo>
                  <a:pt x="194" y="231"/>
                  <a:pt x="196" y="235"/>
                  <a:pt x="199" y="238"/>
                </a:cubicBezTo>
                <a:cubicBezTo>
                  <a:pt x="202" y="241"/>
                  <a:pt x="206" y="243"/>
                  <a:pt x="211" y="243"/>
                </a:cubicBezTo>
                <a:cubicBezTo>
                  <a:pt x="215" y="243"/>
                  <a:pt x="219" y="241"/>
                  <a:pt x="222" y="238"/>
                </a:cubicBezTo>
                <a:cubicBezTo>
                  <a:pt x="225" y="235"/>
                  <a:pt x="227" y="231"/>
                  <a:pt x="227" y="226"/>
                </a:cubicBezTo>
                <a:cubicBezTo>
                  <a:pt x="227" y="222"/>
                  <a:pt x="225" y="218"/>
                  <a:pt x="222" y="214"/>
                </a:cubicBezTo>
                <a:cubicBezTo>
                  <a:pt x="222" y="199"/>
                  <a:pt x="222" y="199"/>
                  <a:pt x="222" y="199"/>
                </a:cubicBezTo>
                <a:cubicBezTo>
                  <a:pt x="222" y="191"/>
                  <a:pt x="220" y="184"/>
                  <a:pt x="216" y="177"/>
                </a:cubicBezTo>
                <a:cubicBezTo>
                  <a:pt x="212" y="170"/>
                  <a:pt x="206" y="165"/>
                  <a:pt x="199" y="161"/>
                </a:cubicBezTo>
                <a:cubicBezTo>
                  <a:pt x="199" y="159"/>
                  <a:pt x="199" y="157"/>
                  <a:pt x="200" y="153"/>
                </a:cubicBezTo>
                <a:cubicBezTo>
                  <a:pt x="200" y="150"/>
                  <a:pt x="200" y="147"/>
                  <a:pt x="200" y="145"/>
                </a:cubicBezTo>
                <a:cubicBezTo>
                  <a:pt x="199" y="143"/>
                  <a:pt x="199" y="141"/>
                  <a:pt x="199" y="138"/>
                </a:cubicBezTo>
                <a:cubicBezTo>
                  <a:pt x="199" y="135"/>
                  <a:pt x="198" y="132"/>
                  <a:pt x="198" y="130"/>
                </a:cubicBezTo>
                <a:cubicBezTo>
                  <a:pt x="197" y="127"/>
                  <a:pt x="197" y="125"/>
                  <a:pt x="196" y="123"/>
                </a:cubicBezTo>
                <a:cubicBezTo>
                  <a:pt x="203" y="125"/>
                  <a:pt x="210" y="128"/>
                  <a:pt x="216" y="133"/>
                </a:cubicBezTo>
                <a:cubicBezTo>
                  <a:pt x="222" y="138"/>
                  <a:pt x="227" y="144"/>
                  <a:pt x="230" y="151"/>
                </a:cubicBezTo>
                <a:cubicBezTo>
                  <a:pt x="234" y="158"/>
                  <a:pt x="236" y="165"/>
                  <a:pt x="239" y="174"/>
                </a:cubicBezTo>
                <a:cubicBezTo>
                  <a:pt x="241" y="183"/>
                  <a:pt x="242" y="191"/>
                  <a:pt x="243" y="198"/>
                </a:cubicBezTo>
                <a:cubicBezTo>
                  <a:pt x="243" y="205"/>
                  <a:pt x="244" y="213"/>
                  <a:pt x="244" y="220"/>
                </a:cubicBezTo>
                <a:close/>
                <a:moveTo>
                  <a:pt x="188" y="66"/>
                </a:moveTo>
                <a:cubicBezTo>
                  <a:pt x="188" y="84"/>
                  <a:pt x="182" y="100"/>
                  <a:pt x="169" y="113"/>
                </a:cubicBezTo>
                <a:cubicBezTo>
                  <a:pt x="156" y="126"/>
                  <a:pt x="140" y="132"/>
                  <a:pt x="122" y="132"/>
                </a:cubicBezTo>
                <a:cubicBezTo>
                  <a:pt x="104" y="132"/>
                  <a:pt x="88" y="126"/>
                  <a:pt x="75" y="113"/>
                </a:cubicBezTo>
                <a:cubicBezTo>
                  <a:pt x="62" y="100"/>
                  <a:pt x="56" y="84"/>
                  <a:pt x="56" y="66"/>
                </a:cubicBezTo>
                <a:cubicBezTo>
                  <a:pt x="56" y="48"/>
                  <a:pt x="62" y="32"/>
                  <a:pt x="75" y="19"/>
                </a:cubicBezTo>
                <a:cubicBezTo>
                  <a:pt x="88" y="6"/>
                  <a:pt x="104" y="0"/>
                  <a:pt x="122" y="0"/>
                </a:cubicBezTo>
                <a:cubicBezTo>
                  <a:pt x="140" y="0"/>
                  <a:pt x="156" y="6"/>
                  <a:pt x="169" y="19"/>
                </a:cubicBezTo>
                <a:cubicBezTo>
                  <a:pt x="182" y="32"/>
                  <a:pt x="188" y="48"/>
                  <a:pt x="188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0" name="Freeform 175">
            <a:extLst>
              <a:ext uri="{FF2B5EF4-FFF2-40B4-BE49-F238E27FC236}">
                <a16:creationId xmlns:a16="http://schemas.microsoft.com/office/drawing/2014/main" id="{880DEE5C-F167-A946-946A-0FEFB0502D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7835" y="3345678"/>
            <a:ext cx="400035" cy="411480"/>
          </a:xfrm>
          <a:custGeom>
            <a:avLst/>
            <a:gdLst>
              <a:gd name="T0" fmla="*/ 126744 w 619"/>
              <a:gd name="T1" fmla="*/ 116824 h 634"/>
              <a:gd name="T2" fmla="*/ 126744 w 619"/>
              <a:gd name="T3" fmla="*/ 116824 h 634"/>
              <a:gd name="T4" fmla="*/ 137515 w 619"/>
              <a:gd name="T5" fmla="*/ 68868 h 634"/>
              <a:gd name="T6" fmla="*/ 73964 w 619"/>
              <a:gd name="T7" fmla="*/ 0 h 634"/>
              <a:gd name="T8" fmla="*/ 10412 w 619"/>
              <a:gd name="T9" fmla="*/ 68868 h 634"/>
              <a:gd name="T10" fmla="*/ 26210 w 619"/>
              <a:gd name="T11" fmla="*/ 116824 h 634"/>
              <a:gd name="T12" fmla="*/ 0 w 619"/>
              <a:gd name="T13" fmla="*/ 153962 h 634"/>
              <a:gd name="T14" fmla="*/ 0 w 619"/>
              <a:gd name="T15" fmla="*/ 185692 h 634"/>
              <a:gd name="T16" fmla="*/ 42368 w 619"/>
              <a:gd name="T17" fmla="*/ 228239 h 634"/>
              <a:gd name="T18" fmla="*/ 110945 w 619"/>
              <a:gd name="T19" fmla="*/ 228239 h 634"/>
              <a:gd name="T20" fmla="*/ 153313 w 619"/>
              <a:gd name="T21" fmla="*/ 185692 h 634"/>
              <a:gd name="T22" fmla="*/ 153313 w 619"/>
              <a:gd name="T23" fmla="*/ 153962 h 634"/>
              <a:gd name="T24" fmla="*/ 126744 w 619"/>
              <a:gd name="T25" fmla="*/ 116824 h 634"/>
              <a:gd name="T26" fmla="*/ 26210 w 619"/>
              <a:gd name="T27" fmla="*/ 68868 h 634"/>
              <a:gd name="T28" fmla="*/ 26210 w 619"/>
              <a:gd name="T29" fmla="*/ 68868 h 634"/>
              <a:gd name="T30" fmla="*/ 73964 w 619"/>
              <a:gd name="T31" fmla="*/ 15865 h 634"/>
              <a:gd name="T32" fmla="*/ 126744 w 619"/>
              <a:gd name="T33" fmla="*/ 68868 h 634"/>
              <a:gd name="T34" fmla="*/ 73964 w 619"/>
              <a:gd name="T35" fmla="*/ 127280 h 634"/>
              <a:gd name="T36" fmla="*/ 26210 w 619"/>
              <a:gd name="T37" fmla="*/ 68868 h 634"/>
              <a:gd name="T38" fmla="*/ 137515 w 619"/>
              <a:gd name="T39" fmla="*/ 180644 h 634"/>
              <a:gd name="T40" fmla="*/ 137515 w 619"/>
              <a:gd name="T41" fmla="*/ 180644 h 634"/>
              <a:gd name="T42" fmla="*/ 105560 w 619"/>
              <a:gd name="T43" fmla="*/ 212374 h 634"/>
              <a:gd name="T44" fmla="*/ 47394 w 619"/>
              <a:gd name="T45" fmla="*/ 212374 h 634"/>
              <a:gd name="T46" fmla="*/ 10412 w 619"/>
              <a:gd name="T47" fmla="*/ 180644 h 634"/>
              <a:gd name="T48" fmla="*/ 10412 w 619"/>
              <a:gd name="T49" fmla="*/ 159371 h 634"/>
              <a:gd name="T50" fmla="*/ 36982 w 619"/>
              <a:gd name="T51" fmla="*/ 127280 h 634"/>
              <a:gd name="T52" fmla="*/ 73964 w 619"/>
              <a:gd name="T53" fmla="*/ 143506 h 634"/>
              <a:gd name="T54" fmla="*/ 110945 w 619"/>
              <a:gd name="T55" fmla="*/ 127280 h 634"/>
              <a:gd name="T56" fmla="*/ 137515 w 619"/>
              <a:gd name="T57" fmla="*/ 159371 h 634"/>
              <a:gd name="T58" fmla="*/ 137515 w 619"/>
              <a:gd name="T59" fmla="*/ 180644 h 634"/>
              <a:gd name="T60" fmla="*/ 158340 w 619"/>
              <a:gd name="T61" fmla="*/ 58412 h 634"/>
              <a:gd name="T62" fmla="*/ 158340 w 619"/>
              <a:gd name="T63" fmla="*/ 58412 h 634"/>
              <a:gd name="T64" fmla="*/ 216505 w 619"/>
              <a:gd name="T65" fmla="*/ 58412 h 634"/>
              <a:gd name="T66" fmla="*/ 221891 w 619"/>
              <a:gd name="T67" fmla="*/ 47595 h 634"/>
              <a:gd name="T68" fmla="*/ 216505 w 619"/>
              <a:gd name="T69" fmla="*/ 42547 h 634"/>
              <a:gd name="T70" fmla="*/ 158340 w 619"/>
              <a:gd name="T71" fmla="*/ 42547 h 634"/>
              <a:gd name="T72" fmla="*/ 153313 w 619"/>
              <a:gd name="T73" fmla="*/ 47595 h 634"/>
              <a:gd name="T74" fmla="*/ 158340 w 619"/>
              <a:gd name="T75" fmla="*/ 58412 h 634"/>
              <a:gd name="T76" fmla="*/ 216505 w 619"/>
              <a:gd name="T77" fmla="*/ 169827 h 634"/>
              <a:gd name="T78" fmla="*/ 216505 w 619"/>
              <a:gd name="T79" fmla="*/ 169827 h 634"/>
              <a:gd name="T80" fmla="*/ 174497 w 619"/>
              <a:gd name="T81" fmla="*/ 169827 h 634"/>
              <a:gd name="T82" fmla="*/ 169111 w 619"/>
              <a:gd name="T83" fmla="*/ 175236 h 634"/>
              <a:gd name="T84" fmla="*/ 174497 w 619"/>
              <a:gd name="T85" fmla="*/ 185692 h 634"/>
              <a:gd name="T86" fmla="*/ 216505 w 619"/>
              <a:gd name="T87" fmla="*/ 185692 h 634"/>
              <a:gd name="T88" fmla="*/ 221891 w 619"/>
              <a:gd name="T89" fmla="*/ 175236 h 634"/>
              <a:gd name="T90" fmla="*/ 216505 w 619"/>
              <a:gd name="T91" fmla="*/ 169827 h 634"/>
              <a:gd name="T92" fmla="*/ 216505 w 619"/>
              <a:gd name="T93" fmla="*/ 85094 h 634"/>
              <a:gd name="T94" fmla="*/ 216505 w 619"/>
              <a:gd name="T95" fmla="*/ 85094 h 634"/>
              <a:gd name="T96" fmla="*/ 158340 w 619"/>
              <a:gd name="T97" fmla="*/ 85094 h 634"/>
              <a:gd name="T98" fmla="*/ 153313 w 619"/>
              <a:gd name="T99" fmla="*/ 90142 h 634"/>
              <a:gd name="T100" fmla="*/ 158340 w 619"/>
              <a:gd name="T101" fmla="*/ 100959 h 634"/>
              <a:gd name="T102" fmla="*/ 216505 w 619"/>
              <a:gd name="T103" fmla="*/ 100959 h 634"/>
              <a:gd name="T104" fmla="*/ 221891 w 619"/>
              <a:gd name="T105" fmla="*/ 90142 h 634"/>
              <a:gd name="T106" fmla="*/ 216505 w 619"/>
              <a:gd name="T107" fmla="*/ 85094 h 634"/>
              <a:gd name="T108" fmla="*/ 216505 w 619"/>
              <a:gd name="T109" fmla="*/ 127280 h 634"/>
              <a:gd name="T110" fmla="*/ 216505 w 619"/>
              <a:gd name="T111" fmla="*/ 127280 h 634"/>
              <a:gd name="T112" fmla="*/ 174497 w 619"/>
              <a:gd name="T113" fmla="*/ 127280 h 634"/>
              <a:gd name="T114" fmla="*/ 169111 w 619"/>
              <a:gd name="T115" fmla="*/ 132689 h 634"/>
              <a:gd name="T116" fmla="*/ 174497 w 619"/>
              <a:gd name="T117" fmla="*/ 143506 h 634"/>
              <a:gd name="T118" fmla="*/ 216505 w 619"/>
              <a:gd name="T119" fmla="*/ 143506 h 634"/>
              <a:gd name="T120" fmla="*/ 221891 w 619"/>
              <a:gd name="T121" fmla="*/ 132689 h 634"/>
              <a:gd name="T122" fmla="*/ 216505 w 619"/>
              <a:gd name="T123" fmla="*/ 127280 h 6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19" h="634">
                <a:moveTo>
                  <a:pt x="353" y="324"/>
                </a:moveTo>
                <a:lnTo>
                  <a:pt x="353" y="324"/>
                </a:lnTo>
                <a:cubicBezTo>
                  <a:pt x="368" y="280"/>
                  <a:pt x="383" y="250"/>
                  <a:pt x="383" y="191"/>
                </a:cubicBezTo>
                <a:cubicBezTo>
                  <a:pt x="383" y="89"/>
                  <a:pt x="309" y="0"/>
                  <a:pt x="206" y="0"/>
                </a:cubicBezTo>
                <a:cubicBezTo>
                  <a:pt x="118" y="0"/>
                  <a:pt x="29" y="89"/>
                  <a:pt x="29" y="191"/>
                </a:cubicBezTo>
                <a:cubicBezTo>
                  <a:pt x="29" y="250"/>
                  <a:pt x="44" y="280"/>
                  <a:pt x="73" y="324"/>
                </a:cubicBezTo>
                <a:cubicBezTo>
                  <a:pt x="29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44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68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3" y="324"/>
                </a:cubicBezTo>
                <a:close/>
                <a:moveTo>
                  <a:pt x="73" y="191"/>
                </a:moveTo>
                <a:lnTo>
                  <a:pt x="73" y="191"/>
                </a:lnTo>
                <a:cubicBezTo>
                  <a:pt x="73" y="103"/>
                  <a:pt x="132" y="44"/>
                  <a:pt x="206" y="44"/>
                </a:cubicBezTo>
                <a:cubicBezTo>
                  <a:pt x="280" y="44"/>
                  <a:pt x="353" y="103"/>
                  <a:pt x="353" y="191"/>
                </a:cubicBezTo>
                <a:cubicBezTo>
                  <a:pt x="353" y="280"/>
                  <a:pt x="280" y="353"/>
                  <a:pt x="206" y="353"/>
                </a:cubicBezTo>
                <a:cubicBezTo>
                  <a:pt x="132" y="353"/>
                  <a:pt x="73" y="280"/>
                  <a:pt x="73" y="191"/>
                </a:cubicBezTo>
                <a:close/>
                <a:moveTo>
                  <a:pt x="383" y="501"/>
                </a:moveTo>
                <a:lnTo>
                  <a:pt x="383" y="501"/>
                </a:lnTo>
                <a:cubicBezTo>
                  <a:pt x="383" y="545"/>
                  <a:pt x="339" y="589"/>
                  <a:pt x="294" y="589"/>
                </a:cubicBezTo>
                <a:cubicBezTo>
                  <a:pt x="132" y="589"/>
                  <a:pt x="132" y="589"/>
                  <a:pt x="132" y="589"/>
                </a:cubicBezTo>
                <a:cubicBezTo>
                  <a:pt x="73" y="589"/>
                  <a:pt x="29" y="545"/>
                  <a:pt x="29" y="501"/>
                </a:cubicBezTo>
                <a:cubicBezTo>
                  <a:pt x="29" y="442"/>
                  <a:pt x="29" y="442"/>
                  <a:pt x="29" y="442"/>
                </a:cubicBezTo>
                <a:cubicBezTo>
                  <a:pt x="29" y="398"/>
                  <a:pt x="59" y="368"/>
                  <a:pt x="103" y="353"/>
                </a:cubicBezTo>
                <a:cubicBezTo>
                  <a:pt x="132" y="383"/>
                  <a:pt x="177" y="398"/>
                  <a:pt x="206" y="398"/>
                </a:cubicBezTo>
                <a:cubicBezTo>
                  <a:pt x="250" y="398"/>
                  <a:pt x="280" y="383"/>
                  <a:pt x="309" y="353"/>
                </a:cubicBezTo>
                <a:cubicBezTo>
                  <a:pt x="353" y="368"/>
                  <a:pt x="383" y="398"/>
                  <a:pt x="383" y="442"/>
                </a:cubicBezTo>
                <a:lnTo>
                  <a:pt x="383" y="501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603" y="162"/>
                  <a:pt x="603" y="162"/>
                  <a:pt x="603" y="162"/>
                </a:cubicBezTo>
                <a:cubicBezTo>
                  <a:pt x="618" y="162"/>
                  <a:pt x="618" y="148"/>
                  <a:pt x="618" y="132"/>
                </a:cubicBezTo>
                <a:cubicBezTo>
                  <a:pt x="618" y="132"/>
                  <a:pt x="618" y="118"/>
                  <a:pt x="603" y="118"/>
                </a:cubicBezTo>
                <a:cubicBezTo>
                  <a:pt x="441" y="118"/>
                  <a:pt x="441" y="118"/>
                  <a:pt x="441" y="118"/>
                </a:cubicBezTo>
                <a:lnTo>
                  <a:pt x="427" y="132"/>
                </a:lnTo>
                <a:cubicBezTo>
                  <a:pt x="427" y="148"/>
                  <a:pt x="441" y="162"/>
                  <a:pt x="441" y="162"/>
                </a:cubicBezTo>
                <a:close/>
                <a:moveTo>
                  <a:pt x="603" y="471"/>
                </a:moveTo>
                <a:lnTo>
                  <a:pt x="603" y="471"/>
                </a:lnTo>
                <a:cubicBezTo>
                  <a:pt x="486" y="471"/>
                  <a:pt x="486" y="471"/>
                  <a:pt x="486" y="471"/>
                </a:cubicBezTo>
                <a:cubicBezTo>
                  <a:pt x="471" y="471"/>
                  <a:pt x="471" y="486"/>
                  <a:pt x="471" y="486"/>
                </a:cubicBezTo>
                <a:cubicBezTo>
                  <a:pt x="471" y="501"/>
                  <a:pt x="471" y="515"/>
                  <a:pt x="486" y="515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18" y="515"/>
                  <a:pt x="618" y="501"/>
                  <a:pt x="618" y="486"/>
                </a:cubicBezTo>
                <a:cubicBezTo>
                  <a:pt x="618" y="486"/>
                  <a:pt x="618" y="471"/>
                  <a:pt x="603" y="471"/>
                </a:cubicBezTo>
                <a:close/>
                <a:moveTo>
                  <a:pt x="603" y="236"/>
                </a:moveTo>
                <a:lnTo>
                  <a:pt x="603" y="236"/>
                </a:lnTo>
                <a:cubicBezTo>
                  <a:pt x="441" y="236"/>
                  <a:pt x="441" y="236"/>
                  <a:pt x="441" y="236"/>
                </a:cubicBezTo>
                <a:lnTo>
                  <a:pt x="427" y="250"/>
                </a:lnTo>
                <a:cubicBezTo>
                  <a:pt x="427" y="265"/>
                  <a:pt x="441" y="280"/>
                  <a:pt x="441" y="280"/>
                </a:cubicBezTo>
                <a:cubicBezTo>
                  <a:pt x="603" y="280"/>
                  <a:pt x="603" y="280"/>
                  <a:pt x="603" y="280"/>
                </a:cubicBezTo>
                <a:cubicBezTo>
                  <a:pt x="618" y="280"/>
                  <a:pt x="618" y="265"/>
                  <a:pt x="618" y="250"/>
                </a:cubicBezTo>
                <a:cubicBezTo>
                  <a:pt x="618" y="250"/>
                  <a:pt x="618" y="236"/>
                  <a:pt x="603" y="236"/>
                </a:cubicBezTo>
                <a:close/>
                <a:moveTo>
                  <a:pt x="603" y="353"/>
                </a:moveTo>
                <a:lnTo>
                  <a:pt x="603" y="353"/>
                </a:lnTo>
                <a:cubicBezTo>
                  <a:pt x="486" y="353"/>
                  <a:pt x="486" y="353"/>
                  <a:pt x="486" y="353"/>
                </a:cubicBezTo>
                <a:cubicBezTo>
                  <a:pt x="471" y="353"/>
                  <a:pt x="471" y="368"/>
                  <a:pt x="471" y="368"/>
                </a:cubicBezTo>
                <a:cubicBezTo>
                  <a:pt x="471" y="383"/>
                  <a:pt x="471" y="398"/>
                  <a:pt x="486" y="398"/>
                </a:cubicBezTo>
                <a:cubicBezTo>
                  <a:pt x="603" y="398"/>
                  <a:pt x="603" y="398"/>
                  <a:pt x="603" y="398"/>
                </a:cubicBezTo>
                <a:cubicBezTo>
                  <a:pt x="618" y="398"/>
                  <a:pt x="618" y="383"/>
                  <a:pt x="618" y="368"/>
                </a:cubicBezTo>
                <a:cubicBezTo>
                  <a:pt x="618" y="368"/>
                  <a:pt x="618" y="353"/>
                  <a:pt x="603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81" name="Freeform 75">
            <a:extLst>
              <a:ext uri="{FF2B5EF4-FFF2-40B4-BE49-F238E27FC236}">
                <a16:creationId xmlns:a16="http://schemas.microsoft.com/office/drawing/2014/main" id="{8C739428-21EA-0442-918F-FBE819BDA72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321531" y="2177612"/>
            <a:ext cx="480806" cy="411480"/>
          </a:xfrm>
          <a:custGeom>
            <a:avLst/>
            <a:gdLst>
              <a:gd name="T0" fmla="*/ 225 w 315"/>
              <a:gd name="T1" fmla="*/ 158 h 270"/>
              <a:gd name="T2" fmla="*/ 279 w 315"/>
              <a:gd name="T3" fmla="*/ 158 h 270"/>
              <a:gd name="T4" fmla="*/ 277 w 315"/>
              <a:gd name="T5" fmla="*/ 159 h 270"/>
              <a:gd name="T6" fmla="*/ 276 w 315"/>
              <a:gd name="T7" fmla="*/ 161 h 270"/>
              <a:gd name="T8" fmla="*/ 275 w 315"/>
              <a:gd name="T9" fmla="*/ 161 h 270"/>
              <a:gd name="T10" fmla="*/ 166 w 315"/>
              <a:gd name="T11" fmla="*/ 267 h 270"/>
              <a:gd name="T12" fmla="*/ 158 w 315"/>
              <a:gd name="T13" fmla="*/ 270 h 270"/>
              <a:gd name="T14" fmla="*/ 150 w 315"/>
              <a:gd name="T15" fmla="*/ 267 h 270"/>
              <a:gd name="T16" fmla="*/ 40 w 315"/>
              <a:gd name="T17" fmla="*/ 161 h 270"/>
              <a:gd name="T18" fmla="*/ 37 w 315"/>
              <a:gd name="T19" fmla="*/ 158 h 270"/>
              <a:gd name="T20" fmla="*/ 102 w 315"/>
              <a:gd name="T21" fmla="*/ 158 h 270"/>
              <a:gd name="T22" fmla="*/ 109 w 315"/>
              <a:gd name="T23" fmla="*/ 155 h 270"/>
              <a:gd name="T24" fmla="*/ 113 w 315"/>
              <a:gd name="T25" fmla="*/ 149 h 270"/>
              <a:gd name="T26" fmla="*/ 125 w 315"/>
              <a:gd name="T27" fmla="*/ 100 h 270"/>
              <a:gd name="T28" fmla="*/ 158 w 315"/>
              <a:gd name="T29" fmla="*/ 217 h 270"/>
              <a:gd name="T30" fmla="*/ 162 w 315"/>
              <a:gd name="T31" fmla="*/ 223 h 270"/>
              <a:gd name="T32" fmla="*/ 169 w 315"/>
              <a:gd name="T33" fmla="*/ 225 h 270"/>
              <a:gd name="T34" fmla="*/ 176 w 315"/>
              <a:gd name="T35" fmla="*/ 223 h 270"/>
              <a:gd name="T36" fmla="*/ 180 w 315"/>
              <a:gd name="T37" fmla="*/ 217 h 270"/>
              <a:gd name="T38" fmla="*/ 205 w 315"/>
              <a:gd name="T39" fmla="*/ 132 h 270"/>
              <a:gd name="T40" fmla="*/ 215 w 315"/>
              <a:gd name="T41" fmla="*/ 151 h 270"/>
              <a:gd name="T42" fmla="*/ 225 w 315"/>
              <a:gd name="T43" fmla="*/ 158 h 270"/>
              <a:gd name="T44" fmla="*/ 315 w 315"/>
              <a:gd name="T45" fmla="*/ 82 h 270"/>
              <a:gd name="T46" fmla="*/ 297 w 315"/>
              <a:gd name="T47" fmla="*/ 135 h 270"/>
              <a:gd name="T48" fmla="*/ 232 w 315"/>
              <a:gd name="T49" fmla="*/ 135 h 270"/>
              <a:gd name="T50" fmla="*/ 213 w 315"/>
              <a:gd name="T51" fmla="*/ 96 h 270"/>
              <a:gd name="T52" fmla="*/ 208 w 315"/>
              <a:gd name="T53" fmla="*/ 92 h 270"/>
              <a:gd name="T54" fmla="*/ 202 w 315"/>
              <a:gd name="T55" fmla="*/ 90 h 270"/>
              <a:gd name="T56" fmla="*/ 192 w 315"/>
              <a:gd name="T57" fmla="*/ 98 h 270"/>
              <a:gd name="T58" fmla="*/ 169 w 315"/>
              <a:gd name="T59" fmla="*/ 174 h 270"/>
              <a:gd name="T60" fmla="*/ 135 w 315"/>
              <a:gd name="T61" fmla="*/ 53 h 270"/>
              <a:gd name="T62" fmla="*/ 131 w 315"/>
              <a:gd name="T63" fmla="*/ 47 h 270"/>
              <a:gd name="T64" fmla="*/ 124 w 315"/>
              <a:gd name="T65" fmla="*/ 45 h 270"/>
              <a:gd name="T66" fmla="*/ 117 w 315"/>
              <a:gd name="T67" fmla="*/ 48 h 270"/>
              <a:gd name="T68" fmla="*/ 113 w 315"/>
              <a:gd name="T69" fmla="*/ 54 h 270"/>
              <a:gd name="T70" fmla="*/ 93 w 315"/>
              <a:gd name="T71" fmla="*/ 135 h 270"/>
              <a:gd name="T72" fmla="*/ 19 w 315"/>
              <a:gd name="T73" fmla="*/ 135 h 270"/>
              <a:gd name="T74" fmla="*/ 0 w 315"/>
              <a:gd name="T75" fmla="*/ 82 h 270"/>
              <a:gd name="T76" fmla="*/ 23 w 315"/>
              <a:gd name="T77" fmla="*/ 22 h 270"/>
              <a:gd name="T78" fmla="*/ 84 w 315"/>
              <a:gd name="T79" fmla="*/ 0 h 270"/>
              <a:gd name="T80" fmla="*/ 107 w 315"/>
              <a:gd name="T81" fmla="*/ 4 h 270"/>
              <a:gd name="T82" fmla="*/ 128 w 315"/>
              <a:gd name="T83" fmla="*/ 14 h 270"/>
              <a:gd name="T84" fmla="*/ 144 w 315"/>
              <a:gd name="T85" fmla="*/ 26 h 270"/>
              <a:gd name="T86" fmla="*/ 158 w 315"/>
              <a:gd name="T87" fmla="*/ 38 h 270"/>
              <a:gd name="T88" fmla="*/ 171 w 315"/>
              <a:gd name="T89" fmla="*/ 26 h 270"/>
              <a:gd name="T90" fmla="*/ 188 w 315"/>
              <a:gd name="T91" fmla="*/ 14 h 270"/>
              <a:gd name="T92" fmla="*/ 209 w 315"/>
              <a:gd name="T93" fmla="*/ 4 h 270"/>
              <a:gd name="T94" fmla="*/ 231 w 315"/>
              <a:gd name="T95" fmla="*/ 0 h 270"/>
              <a:gd name="T96" fmla="*/ 293 w 315"/>
              <a:gd name="T97" fmla="*/ 22 h 270"/>
              <a:gd name="T98" fmla="*/ 315 w 315"/>
              <a:gd name="T99" fmla="*/ 82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5" h="270">
                <a:moveTo>
                  <a:pt x="225" y="158"/>
                </a:moveTo>
                <a:cubicBezTo>
                  <a:pt x="279" y="158"/>
                  <a:pt x="279" y="158"/>
                  <a:pt x="279" y="158"/>
                </a:cubicBezTo>
                <a:cubicBezTo>
                  <a:pt x="278" y="158"/>
                  <a:pt x="278" y="159"/>
                  <a:pt x="277" y="159"/>
                </a:cubicBezTo>
                <a:cubicBezTo>
                  <a:pt x="277" y="160"/>
                  <a:pt x="276" y="160"/>
                  <a:pt x="276" y="161"/>
                </a:cubicBezTo>
                <a:cubicBezTo>
                  <a:pt x="275" y="161"/>
                  <a:pt x="275" y="161"/>
                  <a:pt x="275" y="161"/>
                </a:cubicBezTo>
                <a:cubicBezTo>
                  <a:pt x="166" y="267"/>
                  <a:pt x="166" y="267"/>
                  <a:pt x="166" y="267"/>
                </a:cubicBezTo>
                <a:cubicBezTo>
                  <a:pt x="163" y="269"/>
                  <a:pt x="161" y="270"/>
                  <a:pt x="158" y="270"/>
                </a:cubicBezTo>
                <a:cubicBezTo>
                  <a:pt x="155" y="270"/>
                  <a:pt x="152" y="269"/>
                  <a:pt x="150" y="267"/>
                </a:cubicBezTo>
                <a:cubicBezTo>
                  <a:pt x="40" y="161"/>
                  <a:pt x="40" y="161"/>
                  <a:pt x="40" y="161"/>
                </a:cubicBezTo>
                <a:cubicBezTo>
                  <a:pt x="40" y="161"/>
                  <a:pt x="39" y="160"/>
                  <a:pt x="37" y="158"/>
                </a:cubicBezTo>
                <a:cubicBezTo>
                  <a:pt x="102" y="158"/>
                  <a:pt x="102" y="158"/>
                  <a:pt x="102" y="158"/>
                </a:cubicBezTo>
                <a:cubicBezTo>
                  <a:pt x="104" y="158"/>
                  <a:pt x="107" y="157"/>
                  <a:pt x="109" y="155"/>
                </a:cubicBezTo>
                <a:cubicBezTo>
                  <a:pt x="111" y="154"/>
                  <a:pt x="112" y="152"/>
                  <a:pt x="113" y="149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58" y="217"/>
                  <a:pt x="158" y="217"/>
                  <a:pt x="158" y="217"/>
                </a:cubicBezTo>
                <a:cubicBezTo>
                  <a:pt x="159" y="219"/>
                  <a:pt x="160" y="221"/>
                  <a:pt x="162" y="223"/>
                </a:cubicBezTo>
                <a:cubicBezTo>
                  <a:pt x="164" y="224"/>
                  <a:pt x="167" y="225"/>
                  <a:pt x="169" y="225"/>
                </a:cubicBezTo>
                <a:cubicBezTo>
                  <a:pt x="172" y="225"/>
                  <a:pt x="174" y="224"/>
                  <a:pt x="176" y="223"/>
                </a:cubicBezTo>
                <a:cubicBezTo>
                  <a:pt x="178" y="221"/>
                  <a:pt x="179" y="219"/>
                  <a:pt x="180" y="217"/>
                </a:cubicBezTo>
                <a:cubicBezTo>
                  <a:pt x="205" y="132"/>
                  <a:pt x="205" y="132"/>
                  <a:pt x="205" y="132"/>
                </a:cubicBezTo>
                <a:cubicBezTo>
                  <a:pt x="215" y="151"/>
                  <a:pt x="215" y="151"/>
                  <a:pt x="215" y="151"/>
                </a:cubicBezTo>
                <a:cubicBezTo>
                  <a:pt x="217" y="156"/>
                  <a:pt x="221" y="158"/>
                  <a:pt x="225" y="158"/>
                </a:cubicBezTo>
                <a:close/>
                <a:moveTo>
                  <a:pt x="315" y="82"/>
                </a:moveTo>
                <a:cubicBezTo>
                  <a:pt x="315" y="99"/>
                  <a:pt x="309" y="117"/>
                  <a:pt x="297" y="135"/>
                </a:cubicBezTo>
                <a:cubicBezTo>
                  <a:pt x="232" y="135"/>
                  <a:pt x="232" y="135"/>
                  <a:pt x="232" y="135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2" y="94"/>
                  <a:pt x="210" y="93"/>
                  <a:pt x="208" y="92"/>
                </a:cubicBezTo>
                <a:cubicBezTo>
                  <a:pt x="206" y="90"/>
                  <a:pt x="204" y="90"/>
                  <a:pt x="202" y="90"/>
                </a:cubicBezTo>
                <a:cubicBezTo>
                  <a:pt x="197" y="91"/>
                  <a:pt x="193" y="93"/>
                  <a:pt x="192" y="98"/>
                </a:cubicBezTo>
                <a:cubicBezTo>
                  <a:pt x="169" y="174"/>
                  <a:pt x="169" y="174"/>
                  <a:pt x="169" y="174"/>
                </a:cubicBezTo>
                <a:cubicBezTo>
                  <a:pt x="135" y="53"/>
                  <a:pt x="135" y="53"/>
                  <a:pt x="135" y="53"/>
                </a:cubicBezTo>
                <a:cubicBezTo>
                  <a:pt x="134" y="51"/>
                  <a:pt x="133" y="49"/>
                  <a:pt x="131" y="47"/>
                </a:cubicBezTo>
                <a:cubicBezTo>
                  <a:pt x="129" y="46"/>
                  <a:pt x="127" y="45"/>
                  <a:pt x="124" y="45"/>
                </a:cubicBezTo>
                <a:cubicBezTo>
                  <a:pt x="121" y="45"/>
                  <a:pt x="119" y="46"/>
                  <a:pt x="117" y="48"/>
                </a:cubicBezTo>
                <a:cubicBezTo>
                  <a:pt x="115" y="49"/>
                  <a:pt x="114" y="51"/>
                  <a:pt x="113" y="54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6" y="117"/>
                  <a:pt x="0" y="99"/>
                  <a:pt x="0" y="82"/>
                </a:cubicBezTo>
                <a:cubicBezTo>
                  <a:pt x="0" y="57"/>
                  <a:pt x="8" y="36"/>
                  <a:pt x="23" y="22"/>
                </a:cubicBezTo>
                <a:cubicBezTo>
                  <a:pt x="38" y="7"/>
                  <a:pt x="58" y="0"/>
                  <a:pt x="84" y="0"/>
                </a:cubicBezTo>
                <a:cubicBezTo>
                  <a:pt x="92" y="0"/>
                  <a:pt x="99" y="1"/>
                  <a:pt x="107" y="4"/>
                </a:cubicBezTo>
                <a:cubicBezTo>
                  <a:pt x="114" y="6"/>
                  <a:pt x="121" y="10"/>
                  <a:pt x="128" y="14"/>
                </a:cubicBezTo>
                <a:cubicBezTo>
                  <a:pt x="134" y="18"/>
                  <a:pt x="140" y="22"/>
                  <a:pt x="144" y="26"/>
                </a:cubicBezTo>
                <a:cubicBezTo>
                  <a:pt x="149" y="30"/>
                  <a:pt x="154" y="34"/>
                  <a:pt x="158" y="38"/>
                </a:cubicBezTo>
                <a:cubicBezTo>
                  <a:pt x="162" y="34"/>
                  <a:pt x="167" y="30"/>
                  <a:pt x="171" y="26"/>
                </a:cubicBezTo>
                <a:cubicBezTo>
                  <a:pt x="176" y="22"/>
                  <a:pt x="181" y="18"/>
                  <a:pt x="188" y="14"/>
                </a:cubicBezTo>
                <a:cubicBezTo>
                  <a:pt x="194" y="10"/>
                  <a:pt x="201" y="6"/>
                  <a:pt x="209" y="4"/>
                </a:cubicBezTo>
                <a:cubicBezTo>
                  <a:pt x="217" y="1"/>
                  <a:pt x="224" y="0"/>
                  <a:pt x="231" y="0"/>
                </a:cubicBezTo>
                <a:cubicBezTo>
                  <a:pt x="258" y="0"/>
                  <a:pt x="278" y="7"/>
                  <a:pt x="293" y="22"/>
                </a:cubicBezTo>
                <a:cubicBezTo>
                  <a:pt x="308" y="36"/>
                  <a:pt x="315" y="57"/>
                  <a:pt x="315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8587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hild playing with googly eyes">
            <a:extLst>
              <a:ext uri="{FF2B5EF4-FFF2-40B4-BE49-F238E27FC236}">
                <a16:creationId xmlns:a16="http://schemas.microsoft.com/office/drawing/2014/main" id="{E3E6E7C5-BE02-4C5E-BB70-EA16A85136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4" b="20264"/>
          <a:stretch/>
        </p:blipFill>
        <p:spPr>
          <a:xfrm>
            <a:off x="0" y="-92075"/>
            <a:ext cx="12192000" cy="4833938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How it’s Going</a:t>
            </a:r>
          </a:p>
        </p:txBody>
      </p:sp>
    </p:spTree>
    <p:extLst>
      <p:ext uri="{BB962C8B-B14F-4D97-AF65-F5344CB8AC3E}">
        <p14:creationId xmlns:p14="http://schemas.microsoft.com/office/powerpoint/2010/main" val="241316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4F81-298B-F04C-B288-A75E8E99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Connecting with OVR Provides Long-term Value to NBS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92885-3EF6-8D4F-82B8-5D2FC6D6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1756F98-6A8F-914B-BE08-FAC8B9EAB387}"/>
              </a:ext>
            </a:extLst>
          </p:cNvPr>
          <p:cNvSpPr/>
          <p:nvPr/>
        </p:nvSpPr>
        <p:spPr>
          <a:xfrm>
            <a:off x="609600" y="1708298"/>
            <a:ext cx="2427956" cy="4572000"/>
          </a:xfrm>
          <a:custGeom>
            <a:avLst/>
            <a:gdLst>
              <a:gd name="connsiteX0" fmla="*/ 0 w 4855912"/>
              <a:gd name="connsiteY0" fmla="*/ 9143998 h 9144000"/>
              <a:gd name="connsiteX1" fmla="*/ 4855912 w 4855912"/>
              <a:gd name="connsiteY1" fmla="*/ 9143998 h 9144000"/>
              <a:gd name="connsiteX2" fmla="*/ 4855912 w 4855912"/>
              <a:gd name="connsiteY2" fmla="*/ 9144000 h 9144000"/>
              <a:gd name="connsiteX3" fmla="*/ 0 w 4855912"/>
              <a:gd name="connsiteY3" fmla="*/ 9144000 h 9144000"/>
              <a:gd name="connsiteX4" fmla="*/ 0 w 4855912"/>
              <a:gd name="connsiteY4" fmla="*/ 0 h 9144000"/>
              <a:gd name="connsiteX5" fmla="*/ 4855912 w 4855912"/>
              <a:gd name="connsiteY5" fmla="*/ 0 h 9144000"/>
              <a:gd name="connsiteX6" fmla="*/ 4855912 w 4855912"/>
              <a:gd name="connsiteY6" fmla="*/ 4215866 h 9144000"/>
              <a:gd name="connsiteX7" fmla="*/ 2427956 w 4855912"/>
              <a:gd name="connsiteY7" fmla="*/ 2983833 h 9144000"/>
              <a:gd name="connsiteX8" fmla="*/ 0 w 4855912"/>
              <a:gd name="connsiteY8" fmla="*/ 4215866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5912" h="9144000">
                <a:moveTo>
                  <a:pt x="0" y="9143998"/>
                </a:moveTo>
                <a:lnTo>
                  <a:pt x="4855912" y="9143998"/>
                </a:lnTo>
                <a:lnTo>
                  <a:pt x="4855912" y="9144000"/>
                </a:lnTo>
                <a:lnTo>
                  <a:pt x="0" y="9144000"/>
                </a:lnTo>
                <a:close/>
                <a:moveTo>
                  <a:pt x="0" y="0"/>
                </a:moveTo>
                <a:lnTo>
                  <a:pt x="4855912" y="0"/>
                </a:lnTo>
                <a:lnTo>
                  <a:pt x="4855912" y="4215866"/>
                </a:lnTo>
                <a:lnTo>
                  <a:pt x="2427956" y="2983833"/>
                </a:lnTo>
                <a:lnTo>
                  <a:pt x="0" y="4215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ff-page Connector 7">
            <a:extLst>
              <a:ext uri="{FF2B5EF4-FFF2-40B4-BE49-F238E27FC236}">
                <a16:creationId xmlns:a16="http://schemas.microsoft.com/office/drawing/2014/main" id="{10EC01C2-8B57-F143-9250-9C6432E324C5}"/>
              </a:ext>
            </a:extLst>
          </p:cNvPr>
          <p:cNvSpPr/>
          <p:nvPr/>
        </p:nvSpPr>
        <p:spPr>
          <a:xfrm rot="10800000">
            <a:off x="609600" y="3200215"/>
            <a:ext cx="2427956" cy="3080083"/>
          </a:xfrm>
          <a:prstGeom prst="flowChartOffpageConnector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7AD1D-082A-874F-A843-052365FDF62C}"/>
              </a:ext>
            </a:extLst>
          </p:cNvPr>
          <p:cNvSpPr txBox="1"/>
          <p:nvPr/>
        </p:nvSpPr>
        <p:spPr>
          <a:xfrm>
            <a:off x="620786" y="2038758"/>
            <a:ext cx="2427955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COMPREHENSIVE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4E863C-CCEB-5C45-9AA8-069B20D06FF7}"/>
              </a:ext>
            </a:extLst>
          </p:cNvPr>
          <p:cNvSpPr txBox="1"/>
          <p:nvPr/>
        </p:nvSpPr>
        <p:spPr>
          <a:xfrm>
            <a:off x="620786" y="3868743"/>
            <a:ext cx="2416768" cy="212686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Ensures every baby born in MN has either been screened or has a refusal form from their family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31CA412-146B-3F46-9A78-D867E914534C}"/>
              </a:ext>
            </a:extLst>
          </p:cNvPr>
          <p:cNvSpPr/>
          <p:nvPr/>
        </p:nvSpPr>
        <p:spPr>
          <a:xfrm>
            <a:off x="3356282" y="1708298"/>
            <a:ext cx="2427956" cy="4572000"/>
          </a:xfrm>
          <a:custGeom>
            <a:avLst/>
            <a:gdLst>
              <a:gd name="connsiteX0" fmla="*/ 0 w 4855912"/>
              <a:gd name="connsiteY0" fmla="*/ 9143998 h 9144000"/>
              <a:gd name="connsiteX1" fmla="*/ 4855912 w 4855912"/>
              <a:gd name="connsiteY1" fmla="*/ 9143998 h 9144000"/>
              <a:gd name="connsiteX2" fmla="*/ 4855912 w 4855912"/>
              <a:gd name="connsiteY2" fmla="*/ 9144000 h 9144000"/>
              <a:gd name="connsiteX3" fmla="*/ 0 w 4855912"/>
              <a:gd name="connsiteY3" fmla="*/ 9144000 h 9144000"/>
              <a:gd name="connsiteX4" fmla="*/ 0 w 4855912"/>
              <a:gd name="connsiteY4" fmla="*/ 0 h 9144000"/>
              <a:gd name="connsiteX5" fmla="*/ 4855912 w 4855912"/>
              <a:gd name="connsiteY5" fmla="*/ 0 h 9144000"/>
              <a:gd name="connsiteX6" fmla="*/ 4855912 w 4855912"/>
              <a:gd name="connsiteY6" fmla="*/ 4215866 h 9144000"/>
              <a:gd name="connsiteX7" fmla="*/ 2427956 w 4855912"/>
              <a:gd name="connsiteY7" fmla="*/ 2983833 h 9144000"/>
              <a:gd name="connsiteX8" fmla="*/ 0 w 4855912"/>
              <a:gd name="connsiteY8" fmla="*/ 4215866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5912" h="9144000">
                <a:moveTo>
                  <a:pt x="0" y="9143998"/>
                </a:moveTo>
                <a:lnTo>
                  <a:pt x="4855912" y="9143998"/>
                </a:lnTo>
                <a:lnTo>
                  <a:pt x="4855912" y="9144000"/>
                </a:lnTo>
                <a:lnTo>
                  <a:pt x="0" y="9144000"/>
                </a:lnTo>
                <a:close/>
                <a:moveTo>
                  <a:pt x="0" y="0"/>
                </a:moveTo>
                <a:lnTo>
                  <a:pt x="4855912" y="0"/>
                </a:lnTo>
                <a:lnTo>
                  <a:pt x="4855912" y="4215866"/>
                </a:lnTo>
                <a:lnTo>
                  <a:pt x="2427956" y="2983833"/>
                </a:lnTo>
                <a:lnTo>
                  <a:pt x="0" y="421586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ff-page Connector 13">
            <a:extLst>
              <a:ext uri="{FF2B5EF4-FFF2-40B4-BE49-F238E27FC236}">
                <a16:creationId xmlns:a16="http://schemas.microsoft.com/office/drawing/2014/main" id="{0687714E-12E9-444F-BBC0-AB81E093D138}"/>
              </a:ext>
            </a:extLst>
          </p:cNvPr>
          <p:cNvSpPr/>
          <p:nvPr/>
        </p:nvSpPr>
        <p:spPr>
          <a:xfrm rot="10800000">
            <a:off x="3356282" y="3200215"/>
            <a:ext cx="2427956" cy="3080083"/>
          </a:xfrm>
          <a:prstGeom prst="flowChartOffpageConnector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61E7B5-290C-B445-9CD7-13CC2882A3F0}"/>
              </a:ext>
            </a:extLst>
          </p:cNvPr>
          <p:cNvSpPr txBox="1"/>
          <p:nvPr/>
        </p:nvSpPr>
        <p:spPr>
          <a:xfrm>
            <a:off x="3758946" y="2015247"/>
            <a:ext cx="1622625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ANALYTICS SUPPORT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B3B61E-5BBA-7245-8EAC-F186A6BE5D3D}"/>
              </a:ext>
            </a:extLst>
          </p:cNvPr>
          <p:cNvSpPr txBox="1"/>
          <p:nvPr/>
        </p:nvSpPr>
        <p:spPr>
          <a:xfrm>
            <a:off x="3356279" y="3868743"/>
            <a:ext cx="2427957" cy="212686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Provides data elements needed for annual CDC data reporting (e.g. annual 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iEHDI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 data submission)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36C98FB-4B00-8642-AF37-96CED91AF8B8}"/>
              </a:ext>
            </a:extLst>
          </p:cNvPr>
          <p:cNvSpPr/>
          <p:nvPr/>
        </p:nvSpPr>
        <p:spPr>
          <a:xfrm>
            <a:off x="6102963" y="1708298"/>
            <a:ext cx="2427956" cy="4572000"/>
          </a:xfrm>
          <a:custGeom>
            <a:avLst/>
            <a:gdLst>
              <a:gd name="connsiteX0" fmla="*/ 0 w 4855912"/>
              <a:gd name="connsiteY0" fmla="*/ 9143998 h 9144000"/>
              <a:gd name="connsiteX1" fmla="*/ 4855912 w 4855912"/>
              <a:gd name="connsiteY1" fmla="*/ 9143998 h 9144000"/>
              <a:gd name="connsiteX2" fmla="*/ 4855912 w 4855912"/>
              <a:gd name="connsiteY2" fmla="*/ 9144000 h 9144000"/>
              <a:gd name="connsiteX3" fmla="*/ 0 w 4855912"/>
              <a:gd name="connsiteY3" fmla="*/ 9144000 h 9144000"/>
              <a:gd name="connsiteX4" fmla="*/ 0 w 4855912"/>
              <a:gd name="connsiteY4" fmla="*/ 0 h 9144000"/>
              <a:gd name="connsiteX5" fmla="*/ 4855912 w 4855912"/>
              <a:gd name="connsiteY5" fmla="*/ 0 h 9144000"/>
              <a:gd name="connsiteX6" fmla="*/ 4855912 w 4855912"/>
              <a:gd name="connsiteY6" fmla="*/ 4215866 h 9144000"/>
              <a:gd name="connsiteX7" fmla="*/ 2427956 w 4855912"/>
              <a:gd name="connsiteY7" fmla="*/ 2983833 h 9144000"/>
              <a:gd name="connsiteX8" fmla="*/ 0 w 4855912"/>
              <a:gd name="connsiteY8" fmla="*/ 4215866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5912" h="9144000">
                <a:moveTo>
                  <a:pt x="0" y="9143998"/>
                </a:moveTo>
                <a:lnTo>
                  <a:pt x="4855912" y="9143998"/>
                </a:lnTo>
                <a:lnTo>
                  <a:pt x="4855912" y="9144000"/>
                </a:lnTo>
                <a:lnTo>
                  <a:pt x="0" y="9144000"/>
                </a:lnTo>
                <a:close/>
                <a:moveTo>
                  <a:pt x="0" y="0"/>
                </a:moveTo>
                <a:lnTo>
                  <a:pt x="4855912" y="0"/>
                </a:lnTo>
                <a:lnTo>
                  <a:pt x="4855912" y="4215866"/>
                </a:lnTo>
                <a:lnTo>
                  <a:pt x="2427956" y="2983833"/>
                </a:lnTo>
                <a:lnTo>
                  <a:pt x="0" y="421586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ff-page Connector 19">
            <a:extLst>
              <a:ext uri="{FF2B5EF4-FFF2-40B4-BE49-F238E27FC236}">
                <a16:creationId xmlns:a16="http://schemas.microsoft.com/office/drawing/2014/main" id="{46442C29-509E-7645-B618-6195DF8C9AB9}"/>
              </a:ext>
            </a:extLst>
          </p:cNvPr>
          <p:cNvSpPr/>
          <p:nvPr/>
        </p:nvSpPr>
        <p:spPr>
          <a:xfrm rot="10800000">
            <a:off x="6102963" y="3200215"/>
            <a:ext cx="2427956" cy="3080083"/>
          </a:xfrm>
          <a:prstGeom prst="flowChartOffpageConnector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C5D835-3AED-DF4D-8003-C8F500A7A770}"/>
              </a:ext>
            </a:extLst>
          </p:cNvPr>
          <p:cNvSpPr txBox="1"/>
          <p:nvPr/>
        </p:nvSpPr>
        <p:spPr>
          <a:xfrm>
            <a:off x="6102963" y="2015247"/>
            <a:ext cx="2427956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OPERATIONAL EFFICIENCY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C20520-B3C1-7544-94E0-F38D54DEFFBF}"/>
              </a:ext>
            </a:extLst>
          </p:cNvPr>
          <p:cNvSpPr txBox="1"/>
          <p:nvPr/>
        </p:nvSpPr>
        <p:spPr>
          <a:xfrm>
            <a:off x="6102962" y="3868743"/>
            <a:ext cx="2427957" cy="212686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OVR includes birth certificate ID, which allows bridging patient records across multiple NBS systems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2E7DF3B-12F1-694B-8302-422DEF80F98B}"/>
              </a:ext>
            </a:extLst>
          </p:cNvPr>
          <p:cNvSpPr/>
          <p:nvPr/>
        </p:nvSpPr>
        <p:spPr>
          <a:xfrm>
            <a:off x="8849644" y="1708298"/>
            <a:ext cx="2427956" cy="4572000"/>
          </a:xfrm>
          <a:custGeom>
            <a:avLst/>
            <a:gdLst>
              <a:gd name="connsiteX0" fmla="*/ 0 w 4855912"/>
              <a:gd name="connsiteY0" fmla="*/ 9143998 h 9144000"/>
              <a:gd name="connsiteX1" fmla="*/ 4855912 w 4855912"/>
              <a:gd name="connsiteY1" fmla="*/ 9143998 h 9144000"/>
              <a:gd name="connsiteX2" fmla="*/ 4855912 w 4855912"/>
              <a:gd name="connsiteY2" fmla="*/ 9144000 h 9144000"/>
              <a:gd name="connsiteX3" fmla="*/ 0 w 4855912"/>
              <a:gd name="connsiteY3" fmla="*/ 9144000 h 9144000"/>
              <a:gd name="connsiteX4" fmla="*/ 0 w 4855912"/>
              <a:gd name="connsiteY4" fmla="*/ 0 h 9144000"/>
              <a:gd name="connsiteX5" fmla="*/ 4855912 w 4855912"/>
              <a:gd name="connsiteY5" fmla="*/ 0 h 9144000"/>
              <a:gd name="connsiteX6" fmla="*/ 4855912 w 4855912"/>
              <a:gd name="connsiteY6" fmla="*/ 4215866 h 9144000"/>
              <a:gd name="connsiteX7" fmla="*/ 2427956 w 4855912"/>
              <a:gd name="connsiteY7" fmla="*/ 2983833 h 9144000"/>
              <a:gd name="connsiteX8" fmla="*/ 0 w 4855912"/>
              <a:gd name="connsiteY8" fmla="*/ 4215866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5912" h="9144000">
                <a:moveTo>
                  <a:pt x="0" y="9143998"/>
                </a:moveTo>
                <a:lnTo>
                  <a:pt x="4855912" y="9143998"/>
                </a:lnTo>
                <a:lnTo>
                  <a:pt x="4855912" y="9144000"/>
                </a:lnTo>
                <a:lnTo>
                  <a:pt x="0" y="9144000"/>
                </a:lnTo>
                <a:close/>
                <a:moveTo>
                  <a:pt x="0" y="0"/>
                </a:moveTo>
                <a:lnTo>
                  <a:pt x="4855912" y="0"/>
                </a:lnTo>
                <a:lnTo>
                  <a:pt x="4855912" y="4215866"/>
                </a:lnTo>
                <a:lnTo>
                  <a:pt x="2427956" y="2983833"/>
                </a:lnTo>
                <a:lnTo>
                  <a:pt x="0" y="42158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ff-page Connector 25">
            <a:extLst>
              <a:ext uri="{FF2B5EF4-FFF2-40B4-BE49-F238E27FC236}">
                <a16:creationId xmlns:a16="http://schemas.microsoft.com/office/drawing/2014/main" id="{6483BE42-C9AB-E741-A30A-8625135EBC8E}"/>
              </a:ext>
            </a:extLst>
          </p:cNvPr>
          <p:cNvSpPr/>
          <p:nvPr/>
        </p:nvSpPr>
        <p:spPr>
          <a:xfrm rot="10800000">
            <a:off x="8849644" y="3200215"/>
            <a:ext cx="2427956" cy="3080083"/>
          </a:xfrm>
          <a:prstGeom prst="flowChartOffpageConnector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89289D-2251-874F-BE37-58F0F549BCFC}"/>
              </a:ext>
            </a:extLst>
          </p:cNvPr>
          <p:cNvSpPr txBox="1"/>
          <p:nvPr/>
        </p:nvSpPr>
        <p:spPr>
          <a:xfrm>
            <a:off x="9052009" y="2038758"/>
            <a:ext cx="2023224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MUTUALLY BENEFICIAL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FEEA4A-3897-114B-BB49-51922D786EF8}"/>
              </a:ext>
            </a:extLst>
          </p:cNvPr>
          <p:cNvSpPr txBox="1"/>
          <p:nvPr/>
        </p:nvSpPr>
        <p:spPr>
          <a:xfrm>
            <a:off x="8849643" y="3868743"/>
            <a:ext cx="2427956" cy="129586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Enables OVR to verify their records against NBS data</a:t>
            </a:r>
          </a:p>
        </p:txBody>
      </p:sp>
    </p:spTree>
    <p:extLst>
      <p:ext uri="{BB962C8B-B14F-4D97-AF65-F5344CB8AC3E}">
        <p14:creationId xmlns:p14="http://schemas.microsoft.com/office/powerpoint/2010/main" val="41836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aby lying on a bed">
            <a:extLst>
              <a:ext uri="{FF2B5EF4-FFF2-40B4-BE49-F238E27FC236}">
                <a16:creationId xmlns:a16="http://schemas.microsoft.com/office/drawing/2014/main" id="{0EA36F99-27B7-4336-907A-07A7EAD2C3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3" b="20303"/>
          <a:stretch>
            <a:fillRect/>
          </a:stretch>
        </p:blipFill>
        <p:spPr>
          <a:xfrm>
            <a:off x="0" y="-63500"/>
            <a:ext cx="12192000" cy="4833938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How it Started</a:t>
            </a:r>
          </a:p>
        </p:txBody>
      </p:sp>
    </p:spTree>
    <p:extLst>
      <p:ext uri="{BB962C8B-B14F-4D97-AF65-F5344CB8AC3E}">
        <p14:creationId xmlns:p14="http://schemas.microsoft.com/office/powerpoint/2010/main" val="2251055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4F81-298B-F04C-B288-A75E8E99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Connecting with OVR Provides Long-term Value to NBS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92885-3EF6-8D4F-82B8-5D2FC6D6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1756F98-6A8F-914B-BE08-FAC8B9EAB387}"/>
              </a:ext>
            </a:extLst>
          </p:cNvPr>
          <p:cNvSpPr/>
          <p:nvPr/>
        </p:nvSpPr>
        <p:spPr>
          <a:xfrm>
            <a:off x="609600" y="1708298"/>
            <a:ext cx="2427956" cy="4572000"/>
          </a:xfrm>
          <a:custGeom>
            <a:avLst/>
            <a:gdLst>
              <a:gd name="connsiteX0" fmla="*/ 0 w 4855912"/>
              <a:gd name="connsiteY0" fmla="*/ 9143998 h 9144000"/>
              <a:gd name="connsiteX1" fmla="*/ 4855912 w 4855912"/>
              <a:gd name="connsiteY1" fmla="*/ 9143998 h 9144000"/>
              <a:gd name="connsiteX2" fmla="*/ 4855912 w 4855912"/>
              <a:gd name="connsiteY2" fmla="*/ 9144000 h 9144000"/>
              <a:gd name="connsiteX3" fmla="*/ 0 w 4855912"/>
              <a:gd name="connsiteY3" fmla="*/ 9144000 h 9144000"/>
              <a:gd name="connsiteX4" fmla="*/ 0 w 4855912"/>
              <a:gd name="connsiteY4" fmla="*/ 0 h 9144000"/>
              <a:gd name="connsiteX5" fmla="*/ 4855912 w 4855912"/>
              <a:gd name="connsiteY5" fmla="*/ 0 h 9144000"/>
              <a:gd name="connsiteX6" fmla="*/ 4855912 w 4855912"/>
              <a:gd name="connsiteY6" fmla="*/ 4215866 h 9144000"/>
              <a:gd name="connsiteX7" fmla="*/ 2427956 w 4855912"/>
              <a:gd name="connsiteY7" fmla="*/ 2983833 h 9144000"/>
              <a:gd name="connsiteX8" fmla="*/ 0 w 4855912"/>
              <a:gd name="connsiteY8" fmla="*/ 4215866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5912" h="9144000">
                <a:moveTo>
                  <a:pt x="0" y="9143998"/>
                </a:moveTo>
                <a:lnTo>
                  <a:pt x="4855912" y="9143998"/>
                </a:lnTo>
                <a:lnTo>
                  <a:pt x="4855912" y="9144000"/>
                </a:lnTo>
                <a:lnTo>
                  <a:pt x="0" y="9144000"/>
                </a:lnTo>
                <a:close/>
                <a:moveTo>
                  <a:pt x="0" y="0"/>
                </a:moveTo>
                <a:lnTo>
                  <a:pt x="4855912" y="0"/>
                </a:lnTo>
                <a:lnTo>
                  <a:pt x="4855912" y="4215866"/>
                </a:lnTo>
                <a:lnTo>
                  <a:pt x="2427956" y="2983833"/>
                </a:lnTo>
                <a:lnTo>
                  <a:pt x="0" y="4215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ff-page Connector 7">
            <a:extLst>
              <a:ext uri="{FF2B5EF4-FFF2-40B4-BE49-F238E27FC236}">
                <a16:creationId xmlns:a16="http://schemas.microsoft.com/office/drawing/2014/main" id="{10EC01C2-8B57-F143-9250-9C6432E324C5}"/>
              </a:ext>
            </a:extLst>
          </p:cNvPr>
          <p:cNvSpPr/>
          <p:nvPr/>
        </p:nvSpPr>
        <p:spPr>
          <a:xfrm rot="10800000">
            <a:off x="609600" y="3200215"/>
            <a:ext cx="2427956" cy="3080083"/>
          </a:xfrm>
          <a:prstGeom prst="flowChartOffpageConnector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7AD1D-082A-874F-A843-052365FDF62C}"/>
              </a:ext>
            </a:extLst>
          </p:cNvPr>
          <p:cNvSpPr txBox="1"/>
          <p:nvPr/>
        </p:nvSpPr>
        <p:spPr>
          <a:xfrm>
            <a:off x="620786" y="2231118"/>
            <a:ext cx="2427955" cy="44627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COMMUNICATION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4E863C-CCEB-5C45-9AA8-069B20D06FF7}"/>
              </a:ext>
            </a:extLst>
          </p:cNvPr>
          <p:cNvSpPr txBox="1"/>
          <p:nvPr/>
        </p:nvSpPr>
        <p:spPr>
          <a:xfrm>
            <a:off x="620786" y="3868743"/>
            <a:ext cx="2416768" cy="212686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Allows the Genetic Counselors to have the baby’s legal name for notification to primary care providers. 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31CA412-146B-3F46-9A78-D867E914534C}"/>
              </a:ext>
            </a:extLst>
          </p:cNvPr>
          <p:cNvSpPr/>
          <p:nvPr/>
        </p:nvSpPr>
        <p:spPr>
          <a:xfrm>
            <a:off x="3356282" y="1708298"/>
            <a:ext cx="2427956" cy="4572000"/>
          </a:xfrm>
          <a:custGeom>
            <a:avLst/>
            <a:gdLst>
              <a:gd name="connsiteX0" fmla="*/ 0 w 4855912"/>
              <a:gd name="connsiteY0" fmla="*/ 9143998 h 9144000"/>
              <a:gd name="connsiteX1" fmla="*/ 4855912 w 4855912"/>
              <a:gd name="connsiteY1" fmla="*/ 9143998 h 9144000"/>
              <a:gd name="connsiteX2" fmla="*/ 4855912 w 4855912"/>
              <a:gd name="connsiteY2" fmla="*/ 9144000 h 9144000"/>
              <a:gd name="connsiteX3" fmla="*/ 0 w 4855912"/>
              <a:gd name="connsiteY3" fmla="*/ 9144000 h 9144000"/>
              <a:gd name="connsiteX4" fmla="*/ 0 w 4855912"/>
              <a:gd name="connsiteY4" fmla="*/ 0 h 9144000"/>
              <a:gd name="connsiteX5" fmla="*/ 4855912 w 4855912"/>
              <a:gd name="connsiteY5" fmla="*/ 0 h 9144000"/>
              <a:gd name="connsiteX6" fmla="*/ 4855912 w 4855912"/>
              <a:gd name="connsiteY6" fmla="*/ 4215866 h 9144000"/>
              <a:gd name="connsiteX7" fmla="*/ 2427956 w 4855912"/>
              <a:gd name="connsiteY7" fmla="*/ 2983833 h 9144000"/>
              <a:gd name="connsiteX8" fmla="*/ 0 w 4855912"/>
              <a:gd name="connsiteY8" fmla="*/ 4215866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5912" h="9144000">
                <a:moveTo>
                  <a:pt x="0" y="9143998"/>
                </a:moveTo>
                <a:lnTo>
                  <a:pt x="4855912" y="9143998"/>
                </a:lnTo>
                <a:lnTo>
                  <a:pt x="4855912" y="9144000"/>
                </a:lnTo>
                <a:lnTo>
                  <a:pt x="0" y="9144000"/>
                </a:lnTo>
                <a:close/>
                <a:moveTo>
                  <a:pt x="0" y="0"/>
                </a:moveTo>
                <a:lnTo>
                  <a:pt x="4855912" y="0"/>
                </a:lnTo>
                <a:lnTo>
                  <a:pt x="4855912" y="4215866"/>
                </a:lnTo>
                <a:lnTo>
                  <a:pt x="2427956" y="2983833"/>
                </a:lnTo>
                <a:lnTo>
                  <a:pt x="0" y="421586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ff-page Connector 13">
            <a:extLst>
              <a:ext uri="{FF2B5EF4-FFF2-40B4-BE49-F238E27FC236}">
                <a16:creationId xmlns:a16="http://schemas.microsoft.com/office/drawing/2014/main" id="{0687714E-12E9-444F-BBC0-AB81E093D138}"/>
              </a:ext>
            </a:extLst>
          </p:cNvPr>
          <p:cNvSpPr/>
          <p:nvPr/>
        </p:nvSpPr>
        <p:spPr>
          <a:xfrm rot="10800000">
            <a:off x="3356282" y="3200215"/>
            <a:ext cx="2427956" cy="3080083"/>
          </a:xfrm>
          <a:prstGeom prst="flowChartOffpageConnector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61E7B5-290C-B445-9CD7-13CC2882A3F0}"/>
              </a:ext>
            </a:extLst>
          </p:cNvPr>
          <p:cNvSpPr txBox="1"/>
          <p:nvPr/>
        </p:nvSpPr>
        <p:spPr>
          <a:xfrm>
            <a:off x="3758946" y="2015247"/>
            <a:ext cx="1622625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ANALYTICS SUPPORT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B3B61E-5BBA-7245-8EAC-F186A6BE5D3D}"/>
              </a:ext>
            </a:extLst>
          </p:cNvPr>
          <p:cNvSpPr txBox="1"/>
          <p:nvPr/>
        </p:nvSpPr>
        <p:spPr>
          <a:xfrm>
            <a:off x="3345095" y="3660993"/>
            <a:ext cx="2427957" cy="254236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Provides data elements needed for testing analysis that may have been left blank or is not requested on the specimen card. 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36C98FB-4B00-8642-AF37-96CED91AF8B8}"/>
              </a:ext>
            </a:extLst>
          </p:cNvPr>
          <p:cNvSpPr/>
          <p:nvPr/>
        </p:nvSpPr>
        <p:spPr>
          <a:xfrm>
            <a:off x="6102963" y="1708298"/>
            <a:ext cx="2427956" cy="4572000"/>
          </a:xfrm>
          <a:custGeom>
            <a:avLst/>
            <a:gdLst>
              <a:gd name="connsiteX0" fmla="*/ 0 w 4855912"/>
              <a:gd name="connsiteY0" fmla="*/ 9143998 h 9144000"/>
              <a:gd name="connsiteX1" fmla="*/ 4855912 w 4855912"/>
              <a:gd name="connsiteY1" fmla="*/ 9143998 h 9144000"/>
              <a:gd name="connsiteX2" fmla="*/ 4855912 w 4855912"/>
              <a:gd name="connsiteY2" fmla="*/ 9144000 h 9144000"/>
              <a:gd name="connsiteX3" fmla="*/ 0 w 4855912"/>
              <a:gd name="connsiteY3" fmla="*/ 9144000 h 9144000"/>
              <a:gd name="connsiteX4" fmla="*/ 0 w 4855912"/>
              <a:gd name="connsiteY4" fmla="*/ 0 h 9144000"/>
              <a:gd name="connsiteX5" fmla="*/ 4855912 w 4855912"/>
              <a:gd name="connsiteY5" fmla="*/ 0 h 9144000"/>
              <a:gd name="connsiteX6" fmla="*/ 4855912 w 4855912"/>
              <a:gd name="connsiteY6" fmla="*/ 4215866 h 9144000"/>
              <a:gd name="connsiteX7" fmla="*/ 2427956 w 4855912"/>
              <a:gd name="connsiteY7" fmla="*/ 2983833 h 9144000"/>
              <a:gd name="connsiteX8" fmla="*/ 0 w 4855912"/>
              <a:gd name="connsiteY8" fmla="*/ 4215866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5912" h="9144000">
                <a:moveTo>
                  <a:pt x="0" y="9143998"/>
                </a:moveTo>
                <a:lnTo>
                  <a:pt x="4855912" y="9143998"/>
                </a:lnTo>
                <a:lnTo>
                  <a:pt x="4855912" y="9144000"/>
                </a:lnTo>
                <a:lnTo>
                  <a:pt x="0" y="9144000"/>
                </a:lnTo>
                <a:close/>
                <a:moveTo>
                  <a:pt x="0" y="0"/>
                </a:moveTo>
                <a:lnTo>
                  <a:pt x="4855912" y="0"/>
                </a:lnTo>
                <a:lnTo>
                  <a:pt x="4855912" y="4215866"/>
                </a:lnTo>
                <a:lnTo>
                  <a:pt x="2427956" y="2983833"/>
                </a:lnTo>
                <a:lnTo>
                  <a:pt x="0" y="421586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ff-page Connector 19">
            <a:extLst>
              <a:ext uri="{FF2B5EF4-FFF2-40B4-BE49-F238E27FC236}">
                <a16:creationId xmlns:a16="http://schemas.microsoft.com/office/drawing/2014/main" id="{46442C29-509E-7645-B618-6195DF8C9AB9}"/>
              </a:ext>
            </a:extLst>
          </p:cNvPr>
          <p:cNvSpPr/>
          <p:nvPr/>
        </p:nvSpPr>
        <p:spPr>
          <a:xfrm rot="10800000">
            <a:off x="6102963" y="3200215"/>
            <a:ext cx="2427956" cy="3080083"/>
          </a:xfrm>
          <a:prstGeom prst="flowChartOffpageConnector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C5D835-3AED-DF4D-8003-C8F500A7A770}"/>
              </a:ext>
            </a:extLst>
          </p:cNvPr>
          <p:cNvSpPr txBox="1"/>
          <p:nvPr/>
        </p:nvSpPr>
        <p:spPr>
          <a:xfrm>
            <a:off x="6102963" y="2199913"/>
            <a:ext cx="242795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ACCURATE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C20520-B3C1-7544-94E0-F38D54DEFFBF}"/>
              </a:ext>
            </a:extLst>
          </p:cNvPr>
          <p:cNvSpPr txBox="1"/>
          <p:nvPr/>
        </p:nvSpPr>
        <p:spPr>
          <a:xfrm>
            <a:off x="6102962" y="3868743"/>
            <a:ext cx="2427957" cy="212686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Aides NBS Staff to make data entry corrections before a result report is generated. 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2E7DF3B-12F1-694B-8302-422DEF80F98B}"/>
              </a:ext>
            </a:extLst>
          </p:cNvPr>
          <p:cNvSpPr/>
          <p:nvPr/>
        </p:nvSpPr>
        <p:spPr>
          <a:xfrm>
            <a:off x="8849644" y="1708298"/>
            <a:ext cx="2427956" cy="4572000"/>
          </a:xfrm>
          <a:custGeom>
            <a:avLst/>
            <a:gdLst>
              <a:gd name="connsiteX0" fmla="*/ 0 w 4855912"/>
              <a:gd name="connsiteY0" fmla="*/ 9143998 h 9144000"/>
              <a:gd name="connsiteX1" fmla="*/ 4855912 w 4855912"/>
              <a:gd name="connsiteY1" fmla="*/ 9143998 h 9144000"/>
              <a:gd name="connsiteX2" fmla="*/ 4855912 w 4855912"/>
              <a:gd name="connsiteY2" fmla="*/ 9144000 h 9144000"/>
              <a:gd name="connsiteX3" fmla="*/ 0 w 4855912"/>
              <a:gd name="connsiteY3" fmla="*/ 9144000 h 9144000"/>
              <a:gd name="connsiteX4" fmla="*/ 0 w 4855912"/>
              <a:gd name="connsiteY4" fmla="*/ 0 h 9144000"/>
              <a:gd name="connsiteX5" fmla="*/ 4855912 w 4855912"/>
              <a:gd name="connsiteY5" fmla="*/ 0 h 9144000"/>
              <a:gd name="connsiteX6" fmla="*/ 4855912 w 4855912"/>
              <a:gd name="connsiteY6" fmla="*/ 4215866 h 9144000"/>
              <a:gd name="connsiteX7" fmla="*/ 2427956 w 4855912"/>
              <a:gd name="connsiteY7" fmla="*/ 2983833 h 9144000"/>
              <a:gd name="connsiteX8" fmla="*/ 0 w 4855912"/>
              <a:gd name="connsiteY8" fmla="*/ 4215866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5912" h="9144000">
                <a:moveTo>
                  <a:pt x="0" y="9143998"/>
                </a:moveTo>
                <a:lnTo>
                  <a:pt x="4855912" y="9143998"/>
                </a:lnTo>
                <a:lnTo>
                  <a:pt x="4855912" y="9144000"/>
                </a:lnTo>
                <a:lnTo>
                  <a:pt x="0" y="9144000"/>
                </a:lnTo>
                <a:close/>
                <a:moveTo>
                  <a:pt x="0" y="0"/>
                </a:moveTo>
                <a:lnTo>
                  <a:pt x="4855912" y="0"/>
                </a:lnTo>
                <a:lnTo>
                  <a:pt x="4855912" y="4215866"/>
                </a:lnTo>
                <a:lnTo>
                  <a:pt x="2427956" y="2983833"/>
                </a:lnTo>
                <a:lnTo>
                  <a:pt x="0" y="42158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ff-page Connector 25">
            <a:extLst>
              <a:ext uri="{FF2B5EF4-FFF2-40B4-BE49-F238E27FC236}">
                <a16:creationId xmlns:a16="http://schemas.microsoft.com/office/drawing/2014/main" id="{6483BE42-C9AB-E741-A30A-8625135EBC8E}"/>
              </a:ext>
            </a:extLst>
          </p:cNvPr>
          <p:cNvSpPr/>
          <p:nvPr/>
        </p:nvSpPr>
        <p:spPr>
          <a:xfrm rot="10800000">
            <a:off x="8849644" y="3200215"/>
            <a:ext cx="2427956" cy="3080083"/>
          </a:xfrm>
          <a:prstGeom prst="flowChartOffpageConnector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89289D-2251-874F-BE37-58F0F549BCFC}"/>
              </a:ext>
            </a:extLst>
          </p:cNvPr>
          <p:cNvSpPr txBox="1"/>
          <p:nvPr/>
        </p:nvSpPr>
        <p:spPr>
          <a:xfrm>
            <a:off x="9052009" y="1854092"/>
            <a:ext cx="2023224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SUPPORTS FOLLOW-UP ACTIVITIES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FEEA4A-3897-114B-BB49-51922D786EF8}"/>
              </a:ext>
            </a:extLst>
          </p:cNvPr>
          <p:cNvSpPr txBox="1"/>
          <p:nvPr/>
        </p:nvSpPr>
        <p:spPr>
          <a:xfrm>
            <a:off x="8849644" y="3994298"/>
            <a:ext cx="2427956" cy="171136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2C2C2C"/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Assists both short-term and long-term follow-up staff in their quest to help affected babies. </a:t>
            </a:r>
          </a:p>
        </p:txBody>
      </p:sp>
    </p:spTree>
    <p:extLst>
      <p:ext uri="{BB962C8B-B14F-4D97-AF65-F5344CB8AC3E}">
        <p14:creationId xmlns:p14="http://schemas.microsoft.com/office/powerpoint/2010/main" val="3275972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0"/>
            <a:ext cx="11888094" cy="1216025"/>
          </a:xfrm>
        </p:spPr>
        <p:txBody>
          <a:bodyPr/>
          <a:lstStyle/>
          <a:p>
            <a:r>
              <a:rPr lang="en-US" dirty="0"/>
              <a:t>Teamwork Makes the Dream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6" name="Freeform 750">
            <a:extLst>
              <a:ext uri="{FF2B5EF4-FFF2-40B4-BE49-F238E27FC236}">
                <a16:creationId xmlns:a16="http://schemas.microsoft.com/office/drawing/2014/main" id="{32668F90-20A1-8D4B-86F9-8A7B076E9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2506" y="4473200"/>
            <a:ext cx="247627" cy="378801"/>
          </a:xfrm>
          <a:custGeom>
            <a:avLst/>
            <a:gdLst>
              <a:gd name="T0" fmla="*/ 795 w 1633"/>
              <a:gd name="T1" fmla="*/ 12 h 2497"/>
              <a:gd name="T2" fmla="*/ 795 w 1633"/>
              <a:gd name="T3" fmla="*/ 12 h 2497"/>
              <a:gd name="T4" fmla="*/ 9 w 1633"/>
              <a:gd name="T5" fmla="*/ 850 h 2497"/>
              <a:gd name="T6" fmla="*/ 9 w 1633"/>
              <a:gd name="T7" fmla="*/ 850 h 2497"/>
              <a:gd name="T8" fmla="*/ 858 w 1633"/>
              <a:gd name="T9" fmla="*/ 2496 h 2497"/>
              <a:gd name="T10" fmla="*/ 858 w 1633"/>
              <a:gd name="T11" fmla="*/ 2496 h 2497"/>
              <a:gd name="T12" fmla="*/ 1624 w 1633"/>
              <a:gd name="T13" fmla="*/ 809 h 2497"/>
              <a:gd name="T14" fmla="*/ 1624 w 1633"/>
              <a:gd name="T15" fmla="*/ 809 h 2497"/>
              <a:gd name="T16" fmla="*/ 795 w 1633"/>
              <a:gd name="T17" fmla="*/ 12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3" h="2497">
                <a:moveTo>
                  <a:pt x="795" y="12"/>
                </a:moveTo>
                <a:lnTo>
                  <a:pt x="795" y="12"/>
                </a:lnTo>
                <a:cubicBezTo>
                  <a:pt x="367" y="22"/>
                  <a:pt x="0" y="506"/>
                  <a:pt x="9" y="850"/>
                </a:cubicBezTo>
                <a:lnTo>
                  <a:pt x="9" y="850"/>
                </a:lnTo>
                <a:cubicBezTo>
                  <a:pt x="17" y="1194"/>
                  <a:pt x="858" y="2496"/>
                  <a:pt x="858" y="2496"/>
                </a:cubicBezTo>
                <a:lnTo>
                  <a:pt x="858" y="2496"/>
                </a:lnTo>
                <a:cubicBezTo>
                  <a:pt x="1095" y="1899"/>
                  <a:pt x="1632" y="1147"/>
                  <a:pt x="1624" y="809"/>
                </a:cubicBezTo>
                <a:lnTo>
                  <a:pt x="1624" y="809"/>
                </a:lnTo>
                <a:cubicBezTo>
                  <a:pt x="1615" y="471"/>
                  <a:pt x="1224" y="0"/>
                  <a:pt x="795" y="12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07" name="Freeform 751">
            <a:extLst>
              <a:ext uri="{FF2B5EF4-FFF2-40B4-BE49-F238E27FC236}">
                <a16:creationId xmlns:a16="http://schemas.microsoft.com/office/drawing/2014/main" id="{C1D46D22-05A0-3740-9F34-4034955F6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92" y="4477216"/>
            <a:ext cx="202786" cy="309867"/>
          </a:xfrm>
          <a:custGeom>
            <a:avLst/>
            <a:gdLst>
              <a:gd name="T0" fmla="*/ 650 w 1335"/>
              <a:gd name="T1" fmla="*/ 9 h 2040"/>
              <a:gd name="T2" fmla="*/ 650 w 1335"/>
              <a:gd name="T3" fmla="*/ 9 h 2040"/>
              <a:gd name="T4" fmla="*/ 7 w 1335"/>
              <a:gd name="T5" fmla="*/ 695 h 2040"/>
              <a:gd name="T6" fmla="*/ 7 w 1335"/>
              <a:gd name="T7" fmla="*/ 695 h 2040"/>
              <a:gd name="T8" fmla="*/ 701 w 1335"/>
              <a:gd name="T9" fmla="*/ 2039 h 2040"/>
              <a:gd name="T10" fmla="*/ 701 w 1335"/>
              <a:gd name="T11" fmla="*/ 2039 h 2040"/>
              <a:gd name="T12" fmla="*/ 1327 w 1335"/>
              <a:gd name="T13" fmla="*/ 661 h 2040"/>
              <a:gd name="T14" fmla="*/ 1327 w 1335"/>
              <a:gd name="T15" fmla="*/ 661 h 2040"/>
              <a:gd name="T16" fmla="*/ 650 w 1335"/>
              <a:gd name="T17" fmla="*/ 9 h 2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5" h="2040">
                <a:moveTo>
                  <a:pt x="650" y="9"/>
                </a:moveTo>
                <a:lnTo>
                  <a:pt x="650" y="9"/>
                </a:lnTo>
                <a:cubicBezTo>
                  <a:pt x="299" y="18"/>
                  <a:pt x="0" y="413"/>
                  <a:pt x="7" y="695"/>
                </a:cubicBezTo>
                <a:lnTo>
                  <a:pt x="7" y="695"/>
                </a:lnTo>
                <a:cubicBezTo>
                  <a:pt x="14" y="975"/>
                  <a:pt x="701" y="2039"/>
                  <a:pt x="701" y="2039"/>
                </a:cubicBezTo>
                <a:lnTo>
                  <a:pt x="701" y="2039"/>
                </a:lnTo>
                <a:cubicBezTo>
                  <a:pt x="896" y="1552"/>
                  <a:pt x="1334" y="937"/>
                  <a:pt x="1327" y="661"/>
                </a:cubicBezTo>
                <a:lnTo>
                  <a:pt x="1327" y="661"/>
                </a:lnTo>
                <a:cubicBezTo>
                  <a:pt x="1320" y="385"/>
                  <a:pt x="1000" y="0"/>
                  <a:pt x="650" y="9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08" name="Freeform 752">
            <a:extLst>
              <a:ext uri="{FF2B5EF4-FFF2-40B4-BE49-F238E27FC236}">
                <a16:creationId xmlns:a16="http://schemas.microsoft.com/office/drawing/2014/main" id="{82362E78-2617-A545-9E55-51DC79AF3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7346" y="4477216"/>
            <a:ext cx="155938" cy="238257"/>
          </a:xfrm>
          <a:custGeom>
            <a:avLst/>
            <a:gdLst>
              <a:gd name="T0" fmla="*/ 500 w 1029"/>
              <a:gd name="T1" fmla="*/ 6 h 1571"/>
              <a:gd name="T2" fmla="*/ 500 w 1029"/>
              <a:gd name="T3" fmla="*/ 6 h 1571"/>
              <a:gd name="T4" fmla="*/ 6 w 1029"/>
              <a:gd name="T5" fmla="*/ 534 h 1571"/>
              <a:gd name="T6" fmla="*/ 6 w 1029"/>
              <a:gd name="T7" fmla="*/ 534 h 1571"/>
              <a:gd name="T8" fmla="*/ 540 w 1029"/>
              <a:gd name="T9" fmla="*/ 1570 h 1571"/>
              <a:gd name="T10" fmla="*/ 540 w 1029"/>
              <a:gd name="T11" fmla="*/ 1570 h 1571"/>
              <a:gd name="T12" fmla="*/ 1022 w 1029"/>
              <a:gd name="T13" fmla="*/ 508 h 1571"/>
              <a:gd name="T14" fmla="*/ 1022 w 1029"/>
              <a:gd name="T15" fmla="*/ 508 h 1571"/>
              <a:gd name="T16" fmla="*/ 500 w 1029"/>
              <a:gd name="T17" fmla="*/ 6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9" h="1571">
                <a:moveTo>
                  <a:pt x="500" y="6"/>
                </a:moveTo>
                <a:lnTo>
                  <a:pt x="500" y="6"/>
                </a:lnTo>
                <a:cubicBezTo>
                  <a:pt x="230" y="13"/>
                  <a:pt x="0" y="318"/>
                  <a:pt x="6" y="534"/>
                </a:cubicBezTo>
                <a:lnTo>
                  <a:pt x="6" y="534"/>
                </a:lnTo>
                <a:cubicBezTo>
                  <a:pt x="11" y="751"/>
                  <a:pt x="540" y="1570"/>
                  <a:pt x="540" y="1570"/>
                </a:cubicBezTo>
                <a:lnTo>
                  <a:pt x="540" y="1570"/>
                </a:lnTo>
                <a:cubicBezTo>
                  <a:pt x="690" y="1195"/>
                  <a:pt x="1028" y="722"/>
                  <a:pt x="1022" y="508"/>
                </a:cubicBezTo>
                <a:lnTo>
                  <a:pt x="1022" y="508"/>
                </a:lnTo>
                <a:cubicBezTo>
                  <a:pt x="1017" y="296"/>
                  <a:pt x="771" y="0"/>
                  <a:pt x="500" y="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09" name="Freeform 753">
            <a:extLst>
              <a:ext uri="{FF2B5EF4-FFF2-40B4-BE49-F238E27FC236}">
                <a16:creationId xmlns:a16="http://schemas.microsoft.com/office/drawing/2014/main" id="{9F2C61C7-09BB-274A-9FF6-FC6088321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051" y="4493278"/>
            <a:ext cx="173339" cy="254988"/>
          </a:xfrm>
          <a:custGeom>
            <a:avLst/>
            <a:gdLst>
              <a:gd name="T0" fmla="*/ 677 w 1143"/>
              <a:gd name="T1" fmla="*/ 56 h 1678"/>
              <a:gd name="T2" fmla="*/ 677 w 1143"/>
              <a:gd name="T3" fmla="*/ 56 h 1678"/>
              <a:gd name="T4" fmla="*/ 45 w 1143"/>
              <a:gd name="T5" fmla="*/ 485 h 1678"/>
              <a:gd name="T6" fmla="*/ 45 w 1143"/>
              <a:gd name="T7" fmla="*/ 485 h 1678"/>
              <a:gd name="T8" fmla="*/ 357 w 1143"/>
              <a:gd name="T9" fmla="*/ 1677 h 1678"/>
              <a:gd name="T10" fmla="*/ 357 w 1143"/>
              <a:gd name="T11" fmla="*/ 1677 h 1678"/>
              <a:gd name="T12" fmla="*/ 1099 w 1143"/>
              <a:gd name="T13" fmla="*/ 694 h 1678"/>
              <a:gd name="T14" fmla="*/ 1099 w 1143"/>
              <a:gd name="T15" fmla="*/ 694 h 1678"/>
              <a:gd name="T16" fmla="*/ 677 w 1143"/>
              <a:gd name="T17" fmla="*/ 56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3" h="1678">
                <a:moveTo>
                  <a:pt x="677" y="56"/>
                </a:moveTo>
                <a:lnTo>
                  <a:pt x="677" y="56"/>
                </a:lnTo>
                <a:cubicBezTo>
                  <a:pt x="398" y="0"/>
                  <a:pt x="89" y="261"/>
                  <a:pt x="45" y="485"/>
                </a:cubicBezTo>
                <a:lnTo>
                  <a:pt x="45" y="485"/>
                </a:lnTo>
                <a:cubicBezTo>
                  <a:pt x="0" y="710"/>
                  <a:pt x="357" y="1677"/>
                  <a:pt x="357" y="1677"/>
                </a:cubicBezTo>
                <a:lnTo>
                  <a:pt x="357" y="1677"/>
                </a:lnTo>
                <a:cubicBezTo>
                  <a:pt x="598" y="1325"/>
                  <a:pt x="1055" y="915"/>
                  <a:pt x="1099" y="694"/>
                </a:cubicBezTo>
                <a:lnTo>
                  <a:pt x="1099" y="694"/>
                </a:lnTo>
                <a:cubicBezTo>
                  <a:pt x="1142" y="474"/>
                  <a:pt x="957" y="111"/>
                  <a:pt x="677" y="56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10" name="Freeform 754">
            <a:extLst>
              <a:ext uri="{FF2B5EF4-FFF2-40B4-BE49-F238E27FC236}">
                <a16:creationId xmlns:a16="http://schemas.microsoft.com/office/drawing/2014/main" id="{247DA10A-7B94-EB48-809E-3E6BFDCD9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121" y="4497963"/>
            <a:ext cx="141883" cy="208140"/>
          </a:xfrm>
          <a:custGeom>
            <a:avLst/>
            <a:gdLst>
              <a:gd name="T0" fmla="*/ 553 w 935"/>
              <a:gd name="T1" fmla="*/ 45 h 1371"/>
              <a:gd name="T2" fmla="*/ 553 w 935"/>
              <a:gd name="T3" fmla="*/ 45 h 1371"/>
              <a:gd name="T4" fmla="*/ 37 w 935"/>
              <a:gd name="T5" fmla="*/ 396 h 1371"/>
              <a:gd name="T6" fmla="*/ 37 w 935"/>
              <a:gd name="T7" fmla="*/ 396 h 1371"/>
              <a:gd name="T8" fmla="*/ 292 w 935"/>
              <a:gd name="T9" fmla="*/ 1370 h 1371"/>
              <a:gd name="T10" fmla="*/ 292 w 935"/>
              <a:gd name="T11" fmla="*/ 1370 h 1371"/>
              <a:gd name="T12" fmla="*/ 898 w 935"/>
              <a:gd name="T13" fmla="*/ 567 h 1371"/>
              <a:gd name="T14" fmla="*/ 898 w 935"/>
              <a:gd name="T15" fmla="*/ 567 h 1371"/>
              <a:gd name="T16" fmla="*/ 553 w 935"/>
              <a:gd name="T17" fmla="*/ 45 h 1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5" h="1371">
                <a:moveTo>
                  <a:pt x="553" y="45"/>
                </a:moveTo>
                <a:lnTo>
                  <a:pt x="553" y="45"/>
                </a:lnTo>
                <a:cubicBezTo>
                  <a:pt x="325" y="0"/>
                  <a:pt x="73" y="212"/>
                  <a:pt x="37" y="396"/>
                </a:cubicBezTo>
                <a:lnTo>
                  <a:pt x="37" y="396"/>
                </a:lnTo>
                <a:cubicBezTo>
                  <a:pt x="0" y="579"/>
                  <a:pt x="292" y="1370"/>
                  <a:pt x="292" y="1370"/>
                </a:cubicBezTo>
                <a:lnTo>
                  <a:pt x="292" y="1370"/>
                </a:lnTo>
                <a:cubicBezTo>
                  <a:pt x="489" y="1082"/>
                  <a:pt x="862" y="747"/>
                  <a:pt x="898" y="567"/>
                </a:cubicBezTo>
                <a:lnTo>
                  <a:pt x="898" y="567"/>
                </a:lnTo>
                <a:cubicBezTo>
                  <a:pt x="934" y="386"/>
                  <a:pt x="782" y="90"/>
                  <a:pt x="553" y="45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11" name="Freeform 755">
            <a:extLst>
              <a:ext uri="{FF2B5EF4-FFF2-40B4-BE49-F238E27FC236}">
                <a16:creationId xmlns:a16="http://schemas.microsoft.com/office/drawing/2014/main" id="{593E59E3-D99A-FA40-A3CB-5205FED2E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529" y="4499301"/>
            <a:ext cx="109090" cy="159953"/>
          </a:xfrm>
          <a:custGeom>
            <a:avLst/>
            <a:gdLst>
              <a:gd name="T0" fmla="*/ 426 w 720"/>
              <a:gd name="T1" fmla="*/ 34 h 1056"/>
              <a:gd name="T2" fmla="*/ 426 w 720"/>
              <a:gd name="T3" fmla="*/ 34 h 1056"/>
              <a:gd name="T4" fmla="*/ 28 w 720"/>
              <a:gd name="T5" fmla="*/ 304 h 1056"/>
              <a:gd name="T6" fmla="*/ 28 w 720"/>
              <a:gd name="T7" fmla="*/ 304 h 1056"/>
              <a:gd name="T8" fmla="*/ 225 w 720"/>
              <a:gd name="T9" fmla="*/ 1055 h 1056"/>
              <a:gd name="T10" fmla="*/ 225 w 720"/>
              <a:gd name="T11" fmla="*/ 1055 h 1056"/>
              <a:gd name="T12" fmla="*/ 691 w 720"/>
              <a:gd name="T13" fmla="*/ 436 h 1056"/>
              <a:gd name="T14" fmla="*/ 691 w 720"/>
              <a:gd name="T15" fmla="*/ 436 h 1056"/>
              <a:gd name="T16" fmla="*/ 426 w 720"/>
              <a:gd name="T17" fmla="*/ 34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1056">
                <a:moveTo>
                  <a:pt x="426" y="34"/>
                </a:moveTo>
                <a:lnTo>
                  <a:pt x="426" y="34"/>
                </a:lnTo>
                <a:cubicBezTo>
                  <a:pt x="250" y="0"/>
                  <a:pt x="56" y="163"/>
                  <a:pt x="28" y="304"/>
                </a:cubicBezTo>
                <a:lnTo>
                  <a:pt x="28" y="304"/>
                </a:lnTo>
                <a:cubicBezTo>
                  <a:pt x="0" y="446"/>
                  <a:pt x="225" y="1055"/>
                  <a:pt x="225" y="1055"/>
                </a:cubicBezTo>
                <a:lnTo>
                  <a:pt x="225" y="1055"/>
                </a:lnTo>
                <a:cubicBezTo>
                  <a:pt x="376" y="834"/>
                  <a:pt x="664" y="575"/>
                  <a:pt x="691" y="436"/>
                </a:cubicBezTo>
                <a:lnTo>
                  <a:pt x="691" y="436"/>
                </a:lnTo>
                <a:cubicBezTo>
                  <a:pt x="719" y="297"/>
                  <a:pt x="602" y="70"/>
                  <a:pt x="426" y="3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12" name="Freeform 756">
            <a:extLst>
              <a:ext uri="{FF2B5EF4-FFF2-40B4-BE49-F238E27FC236}">
                <a16:creationId xmlns:a16="http://schemas.microsoft.com/office/drawing/2014/main" id="{244FC0F6-0532-F841-B93C-74000C77B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385" y="4480562"/>
            <a:ext cx="112436" cy="157276"/>
          </a:xfrm>
          <a:custGeom>
            <a:avLst/>
            <a:gdLst>
              <a:gd name="T0" fmla="*/ 233 w 742"/>
              <a:gd name="T1" fmla="*/ 72 h 1036"/>
              <a:gd name="T2" fmla="*/ 233 w 742"/>
              <a:gd name="T3" fmla="*/ 72 h 1036"/>
              <a:gd name="T4" fmla="*/ 58 w 742"/>
              <a:gd name="T5" fmla="*/ 525 h 1036"/>
              <a:gd name="T6" fmla="*/ 58 w 742"/>
              <a:gd name="T7" fmla="*/ 525 h 1036"/>
              <a:gd name="T8" fmla="*/ 651 w 742"/>
              <a:gd name="T9" fmla="*/ 1035 h 1036"/>
              <a:gd name="T10" fmla="*/ 651 w 742"/>
              <a:gd name="T11" fmla="*/ 1035 h 1036"/>
              <a:gd name="T12" fmla="*/ 684 w 742"/>
              <a:gd name="T13" fmla="*/ 253 h 1036"/>
              <a:gd name="T14" fmla="*/ 684 w 742"/>
              <a:gd name="T15" fmla="*/ 253 h 1036"/>
              <a:gd name="T16" fmla="*/ 233 w 742"/>
              <a:gd name="T17" fmla="*/ 72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036">
                <a:moveTo>
                  <a:pt x="233" y="72"/>
                </a:moveTo>
                <a:lnTo>
                  <a:pt x="233" y="72"/>
                </a:lnTo>
                <a:cubicBezTo>
                  <a:pt x="67" y="144"/>
                  <a:pt x="0" y="392"/>
                  <a:pt x="58" y="525"/>
                </a:cubicBezTo>
                <a:lnTo>
                  <a:pt x="58" y="525"/>
                </a:lnTo>
                <a:cubicBezTo>
                  <a:pt x="115" y="659"/>
                  <a:pt x="651" y="1035"/>
                  <a:pt x="651" y="1035"/>
                </a:cubicBezTo>
                <a:lnTo>
                  <a:pt x="651" y="1035"/>
                </a:lnTo>
                <a:cubicBezTo>
                  <a:pt x="650" y="764"/>
                  <a:pt x="741" y="384"/>
                  <a:pt x="684" y="253"/>
                </a:cubicBezTo>
                <a:lnTo>
                  <a:pt x="684" y="253"/>
                </a:lnTo>
                <a:cubicBezTo>
                  <a:pt x="627" y="122"/>
                  <a:pt x="399" y="0"/>
                  <a:pt x="233" y="72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25" name="Freeform 757">
            <a:extLst>
              <a:ext uri="{FF2B5EF4-FFF2-40B4-BE49-F238E27FC236}">
                <a16:creationId xmlns:a16="http://schemas.microsoft.com/office/drawing/2014/main" id="{1FD002C6-9C51-374E-9660-3351DB731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747" y="4484577"/>
            <a:ext cx="91689" cy="128498"/>
          </a:xfrm>
          <a:custGeom>
            <a:avLst/>
            <a:gdLst>
              <a:gd name="T0" fmla="*/ 190 w 606"/>
              <a:gd name="T1" fmla="*/ 59 h 846"/>
              <a:gd name="T2" fmla="*/ 190 w 606"/>
              <a:gd name="T3" fmla="*/ 59 h 846"/>
              <a:gd name="T4" fmla="*/ 47 w 606"/>
              <a:gd name="T5" fmla="*/ 429 h 846"/>
              <a:gd name="T6" fmla="*/ 47 w 606"/>
              <a:gd name="T7" fmla="*/ 429 h 846"/>
              <a:gd name="T8" fmla="*/ 532 w 606"/>
              <a:gd name="T9" fmla="*/ 845 h 846"/>
              <a:gd name="T10" fmla="*/ 532 w 606"/>
              <a:gd name="T11" fmla="*/ 845 h 846"/>
              <a:gd name="T12" fmla="*/ 559 w 606"/>
              <a:gd name="T13" fmla="*/ 207 h 846"/>
              <a:gd name="T14" fmla="*/ 559 w 606"/>
              <a:gd name="T15" fmla="*/ 207 h 846"/>
              <a:gd name="T16" fmla="*/ 190 w 606"/>
              <a:gd name="T17" fmla="*/ 59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6" h="846">
                <a:moveTo>
                  <a:pt x="190" y="59"/>
                </a:moveTo>
                <a:lnTo>
                  <a:pt x="190" y="59"/>
                </a:lnTo>
                <a:cubicBezTo>
                  <a:pt x="54" y="118"/>
                  <a:pt x="0" y="320"/>
                  <a:pt x="47" y="429"/>
                </a:cubicBezTo>
                <a:lnTo>
                  <a:pt x="47" y="429"/>
                </a:lnTo>
                <a:cubicBezTo>
                  <a:pt x="94" y="538"/>
                  <a:pt x="532" y="845"/>
                  <a:pt x="532" y="845"/>
                </a:cubicBezTo>
                <a:lnTo>
                  <a:pt x="532" y="845"/>
                </a:lnTo>
                <a:cubicBezTo>
                  <a:pt x="531" y="624"/>
                  <a:pt x="605" y="314"/>
                  <a:pt x="559" y="207"/>
                </a:cubicBezTo>
                <a:lnTo>
                  <a:pt x="559" y="207"/>
                </a:lnTo>
                <a:cubicBezTo>
                  <a:pt x="512" y="99"/>
                  <a:pt x="326" y="0"/>
                  <a:pt x="190" y="59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35" name="Freeform 758">
            <a:extLst>
              <a:ext uri="{FF2B5EF4-FFF2-40B4-BE49-F238E27FC236}">
                <a16:creationId xmlns:a16="http://schemas.microsoft.com/office/drawing/2014/main" id="{2D0148B9-A2DD-9D48-961A-4BD6F0B3E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1440" y="4485916"/>
            <a:ext cx="70942" cy="99051"/>
          </a:xfrm>
          <a:custGeom>
            <a:avLst/>
            <a:gdLst>
              <a:gd name="T0" fmla="*/ 146 w 468"/>
              <a:gd name="T1" fmla="*/ 46 h 653"/>
              <a:gd name="T2" fmla="*/ 146 w 468"/>
              <a:gd name="T3" fmla="*/ 46 h 653"/>
              <a:gd name="T4" fmla="*/ 36 w 468"/>
              <a:gd name="T5" fmla="*/ 331 h 653"/>
              <a:gd name="T6" fmla="*/ 36 w 468"/>
              <a:gd name="T7" fmla="*/ 331 h 653"/>
              <a:gd name="T8" fmla="*/ 410 w 468"/>
              <a:gd name="T9" fmla="*/ 652 h 653"/>
              <a:gd name="T10" fmla="*/ 410 w 468"/>
              <a:gd name="T11" fmla="*/ 652 h 653"/>
              <a:gd name="T12" fmla="*/ 431 w 468"/>
              <a:gd name="T13" fmla="*/ 160 h 653"/>
              <a:gd name="T14" fmla="*/ 431 w 468"/>
              <a:gd name="T15" fmla="*/ 160 h 653"/>
              <a:gd name="T16" fmla="*/ 146 w 468"/>
              <a:gd name="T17" fmla="*/ 46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8" h="653">
                <a:moveTo>
                  <a:pt x="146" y="46"/>
                </a:moveTo>
                <a:lnTo>
                  <a:pt x="146" y="46"/>
                </a:lnTo>
                <a:cubicBezTo>
                  <a:pt x="42" y="91"/>
                  <a:pt x="0" y="247"/>
                  <a:pt x="36" y="331"/>
                </a:cubicBezTo>
                <a:lnTo>
                  <a:pt x="36" y="331"/>
                </a:lnTo>
                <a:cubicBezTo>
                  <a:pt x="73" y="415"/>
                  <a:pt x="410" y="652"/>
                  <a:pt x="410" y="652"/>
                </a:cubicBezTo>
                <a:lnTo>
                  <a:pt x="410" y="652"/>
                </a:lnTo>
                <a:cubicBezTo>
                  <a:pt x="409" y="481"/>
                  <a:pt x="467" y="242"/>
                  <a:pt x="431" y="160"/>
                </a:cubicBezTo>
                <a:lnTo>
                  <a:pt x="431" y="160"/>
                </a:lnTo>
                <a:cubicBezTo>
                  <a:pt x="395" y="77"/>
                  <a:pt x="252" y="0"/>
                  <a:pt x="146" y="4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44" name="Freeform 143">
            <a:extLst>
              <a:ext uri="{FF2B5EF4-FFF2-40B4-BE49-F238E27FC236}">
                <a16:creationId xmlns:a16="http://schemas.microsoft.com/office/drawing/2014/main" id="{7AF74F7C-AC21-7942-9822-58FFCA037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7518" y="3413093"/>
            <a:ext cx="698556" cy="878855"/>
          </a:xfrm>
          <a:custGeom>
            <a:avLst/>
            <a:gdLst>
              <a:gd name="connsiteX0" fmla="*/ 1502865 w 3006383"/>
              <a:gd name="connsiteY0" fmla="*/ 0 h 3782342"/>
              <a:gd name="connsiteX1" fmla="*/ 3006383 w 3006383"/>
              <a:gd name="connsiteY1" fmla="*/ 1502881 h 3782342"/>
              <a:gd name="connsiteX2" fmla="*/ 3005555 w 3006383"/>
              <a:gd name="connsiteY2" fmla="*/ 1503934 h 3782342"/>
              <a:gd name="connsiteX3" fmla="*/ 2998135 w 3006383"/>
              <a:gd name="connsiteY3" fmla="*/ 1625546 h 3782342"/>
              <a:gd name="connsiteX4" fmla="*/ 2222674 w 3006383"/>
              <a:gd name="connsiteY4" fmla="*/ 3607440 h 3782342"/>
              <a:gd name="connsiteX5" fmla="*/ 864519 w 3006383"/>
              <a:gd name="connsiteY5" fmla="*/ 3536900 h 3782342"/>
              <a:gd name="connsiteX6" fmla="*/ 1 w 3006383"/>
              <a:gd name="connsiteY6" fmla="*/ 1503664 h 3782342"/>
              <a:gd name="connsiteX7" fmla="*/ 170 w 3006383"/>
              <a:gd name="connsiteY7" fmla="*/ 1503041 h 3782342"/>
              <a:gd name="connsiteX8" fmla="*/ 0 w 3006383"/>
              <a:gd name="connsiteY8" fmla="*/ 1502881 h 3782342"/>
              <a:gd name="connsiteX9" fmla="*/ 1502865 w 3006383"/>
              <a:gd name="connsiteY9" fmla="*/ 0 h 37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6383" h="3782342">
                <a:moveTo>
                  <a:pt x="1502865" y="0"/>
                </a:moveTo>
                <a:cubicBezTo>
                  <a:pt x="2333000" y="0"/>
                  <a:pt x="3006383" y="672445"/>
                  <a:pt x="3006383" y="1502881"/>
                </a:cubicBezTo>
                <a:lnTo>
                  <a:pt x="3005555" y="1503934"/>
                </a:lnTo>
                <a:lnTo>
                  <a:pt x="2998135" y="1625546"/>
                </a:lnTo>
                <a:cubicBezTo>
                  <a:pt x="2925229" y="2229562"/>
                  <a:pt x="2338370" y="2761211"/>
                  <a:pt x="2222674" y="3607440"/>
                </a:cubicBezTo>
                <a:cubicBezTo>
                  <a:pt x="1360115" y="3811221"/>
                  <a:pt x="1400598" y="3893517"/>
                  <a:pt x="864519" y="3536900"/>
                </a:cubicBezTo>
                <a:cubicBezTo>
                  <a:pt x="617700" y="2555878"/>
                  <a:pt x="164547" y="2441578"/>
                  <a:pt x="1" y="1503664"/>
                </a:cubicBezTo>
                <a:lnTo>
                  <a:pt x="170" y="1503041"/>
                </a:lnTo>
                <a:lnTo>
                  <a:pt x="0" y="1502881"/>
                </a:lnTo>
                <a:cubicBezTo>
                  <a:pt x="0" y="672445"/>
                  <a:pt x="672730" y="0"/>
                  <a:pt x="150286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46" name="Freeform 145">
            <a:extLst>
              <a:ext uri="{FF2B5EF4-FFF2-40B4-BE49-F238E27FC236}">
                <a16:creationId xmlns:a16="http://schemas.microsoft.com/office/drawing/2014/main" id="{1BAC4AC6-1C15-294A-9DA3-589105C1F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880" y="4207504"/>
            <a:ext cx="359910" cy="300346"/>
          </a:xfrm>
          <a:custGeom>
            <a:avLst/>
            <a:gdLst>
              <a:gd name="connsiteX0" fmla="*/ 0 w 1548950"/>
              <a:gd name="connsiteY0" fmla="*/ 0 h 1292604"/>
              <a:gd name="connsiteX1" fmla="*/ 1548950 w 1548950"/>
              <a:gd name="connsiteY1" fmla="*/ 0 h 1292604"/>
              <a:gd name="connsiteX2" fmla="*/ 1548950 w 1548950"/>
              <a:gd name="connsiteY2" fmla="*/ 752362 h 1292604"/>
              <a:gd name="connsiteX3" fmla="*/ 1290247 w 1548950"/>
              <a:gd name="connsiteY3" fmla="*/ 1010334 h 1292604"/>
              <a:gd name="connsiteX4" fmla="*/ 1289721 w 1548950"/>
              <a:gd name="connsiteY4" fmla="*/ 1010334 h 1292604"/>
              <a:gd name="connsiteX5" fmla="*/ 1289721 w 1548950"/>
              <a:gd name="connsiteY5" fmla="*/ 1034638 h 1292604"/>
              <a:gd name="connsiteX6" fmla="*/ 1083177 w 1548950"/>
              <a:gd name="connsiteY6" fmla="*/ 1292604 h 1292604"/>
              <a:gd name="connsiteX7" fmla="*/ 462891 w 1548950"/>
              <a:gd name="connsiteY7" fmla="*/ 1292604 h 1292604"/>
              <a:gd name="connsiteX8" fmla="*/ 256347 w 1548950"/>
              <a:gd name="connsiteY8" fmla="*/ 1034638 h 1292604"/>
              <a:gd name="connsiteX9" fmla="*/ 256347 w 1548950"/>
              <a:gd name="connsiteY9" fmla="*/ 1010098 h 1292604"/>
              <a:gd name="connsiteX10" fmla="*/ 206510 w 1548950"/>
              <a:gd name="connsiteY10" fmla="*/ 1005116 h 1292604"/>
              <a:gd name="connsiteX11" fmla="*/ 0 w 1548950"/>
              <a:gd name="connsiteY11" fmla="*/ 752362 h 129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8950" h="1292604">
                <a:moveTo>
                  <a:pt x="0" y="0"/>
                </a:moveTo>
                <a:lnTo>
                  <a:pt x="1548950" y="0"/>
                </a:lnTo>
                <a:lnTo>
                  <a:pt x="1548950" y="752362"/>
                </a:lnTo>
                <a:cubicBezTo>
                  <a:pt x="1548950" y="895390"/>
                  <a:pt x="1433317" y="1010334"/>
                  <a:pt x="1290247" y="1010334"/>
                </a:cubicBezTo>
                <a:lnTo>
                  <a:pt x="1289721" y="1010334"/>
                </a:lnTo>
                <a:lnTo>
                  <a:pt x="1289721" y="1034638"/>
                </a:lnTo>
                <a:cubicBezTo>
                  <a:pt x="1289721" y="1177009"/>
                  <a:pt x="1197561" y="1292604"/>
                  <a:pt x="1083177" y="1292604"/>
                </a:cubicBezTo>
                <a:lnTo>
                  <a:pt x="462891" y="1292604"/>
                </a:lnTo>
                <a:cubicBezTo>
                  <a:pt x="348508" y="1292604"/>
                  <a:pt x="256347" y="1177009"/>
                  <a:pt x="256347" y="1034638"/>
                </a:cubicBezTo>
                <a:lnTo>
                  <a:pt x="256347" y="1010098"/>
                </a:lnTo>
                <a:lnTo>
                  <a:pt x="206510" y="1005116"/>
                </a:lnTo>
                <a:cubicBezTo>
                  <a:pt x="88531" y="981159"/>
                  <a:pt x="0" y="877512"/>
                  <a:pt x="0" y="7523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A0589B7-5BED-3B45-BA5D-61B8F797CF64}"/>
              </a:ext>
            </a:extLst>
          </p:cNvPr>
          <p:cNvGrpSpPr/>
          <p:nvPr/>
        </p:nvGrpSpPr>
        <p:grpSpPr>
          <a:xfrm>
            <a:off x="5938926" y="3828703"/>
            <a:ext cx="339984" cy="399548"/>
            <a:chOff x="11771182" y="6757191"/>
            <a:chExt cx="1463193" cy="1719541"/>
          </a:xfrm>
        </p:grpSpPr>
        <p:sp>
          <p:nvSpPr>
            <p:cNvPr id="148" name="Freeform 761">
              <a:extLst>
                <a:ext uri="{FF2B5EF4-FFF2-40B4-BE49-F238E27FC236}">
                  <a16:creationId xmlns:a16="http://schemas.microsoft.com/office/drawing/2014/main" id="{E98BB67C-9944-D940-B8DB-C7DCD0359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1182" y="6757191"/>
              <a:ext cx="460848" cy="1719541"/>
            </a:xfrm>
            <a:custGeom>
              <a:avLst/>
              <a:gdLst>
                <a:gd name="T0" fmla="*/ 0 w 705"/>
                <a:gd name="T1" fmla="*/ 0 h 2633"/>
                <a:gd name="T2" fmla="*/ 0 w 705"/>
                <a:gd name="T3" fmla="*/ 0 h 2633"/>
                <a:gd name="T4" fmla="*/ 569 w 705"/>
                <a:gd name="T5" fmla="*/ 1373 h 2633"/>
                <a:gd name="T6" fmla="*/ 569 w 705"/>
                <a:gd name="T7" fmla="*/ 1373 h 2633"/>
                <a:gd name="T8" fmla="*/ 704 w 705"/>
                <a:gd name="T9" fmla="*/ 2632 h 2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63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437" y="1002"/>
                    <a:pt x="569" y="1373"/>
                  </a:cubicBezTo>
                  <a:lnTo>
                    <a:pt x="569" y="1373"/>
                  </a:lnTo>
                  <a:cubicBezTo>
                    <a:pt x="700" y="1745"/>
                    <a:pt x="704" y="2632"/>
                    <a:pt x="704" y="2632"/>
                  </a:cubicBezTo>
                </a:path>
              </a:pathLst>
            </a:custGeom>
            <a:noFill/>
            <a:ln w="50800" cap="flat">
              <a:solidFill>
                <a:srgbClr val="403F4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49" name="Freeform 762">
              <a:extLst>
                <a:ext uri="{FF2B5EF4-FFF2-40B4-BE49-F238E27FC236}">
                  <a16:creationId xmlns:a16="http://schemas.microsoft.com/office/drawing/2014/main" id="{CF8B24C1-C122-1B48-809B-F79E63D4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3527" y="6757191"/>
              <a:ext cx="460848" cy="1719541"/>
            </a:xfrm>
            <a:custGeom>
              <a:avLst/>
              <a:gdLst>
                <a:gd name="T0" fmla="*/ 704 w 705"/>
                <a:gd name="T1" fmla="*/ 0 h 2633"/>
                <a:gd name="T2" fmla="*/ 704 w 705"/>
                <a:gd name="T3" fmla="*/ 0 h 2633"/>
                <a:gd name="T4" fmla="*/ 136 w 705"/>
                <a:gd name="T5" fmla="*/ 1373 h 2633"/>
                <a:gd name="T6" fmla="*/ 136 w 705"/>
                <a:gd name="T7" fmla="*/ 1373 h 2633"/>
                <a:gd name="T8" fmla="*/ 0 w 705"/>
                <a:gd name="T9" fmla="*/ 2632 h 2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633">
                  <a:moveTo>
                    <a:pt x="704" y="0"/>
                  </a:moveTo>
                  <a:lnTo>
                    <a:pt x="704" y="0"/>
                  </a:lnTo>
                  <a:cubicBezTo>
                    <a:pt x="704" y="0"/>
                    <a:pt x="268" y="1002"/>
                    <a:pt x="136" y="1373"/>
                  </a:cubicBezTo>
                  <a:lnTo>
                    <a:pt x="136" y="1373"/>
                  </a:lnTo>
                  <a:cubicBezTo>
                    <a:pt x="4" y="1745"/>
                    <a:pt x="0" y="2632"/>
                    <a:pt x="0" y="2632"/>
                  </a:cubicBezTo>
                </a:path>
              </a:pathLst>
            </a:custGeom>
            <a:noFill/>
            <a:ln w="50800" cap="flat">
              <a:solidFill>
                <a:srgbClr val="403F4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D4FABC60-840E-0E46-9705-E5B9118EC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3676" y="6797516"/>
              <a:ext cx="1200431" cy="393949"/>
            </a:xfrm>
            <a:custGeom>
              <a:avLst/>
              <a:gdLst>
                <a:gd name="connsiteX0" fmla="*/ 1050199 w 1200431"/>
                <a:gd name="connsiteY0" fmla="*/ 0 h 393949"/>
                <a:gd name="connsiteX1" fmla="*/ 1200431 w 1200431"/>
                <a:gd name="connsiteY1" fmla="*/ 197301 h 393949"/>
                <a:gd name="connsiteX2" fmla="*/ 1050199 w 1200431"/>
                <a:gd name="connsiteY2" fmla="*/ 393949 h 393949"/>
                <a:gd name="connsiteX3" fmla="*/ 898654 w 1200431"/>
                <a:gd name="connsiteY3" fmla="*/ 197301 h 393949"/>
                <a:gd name="connsiteX4" fmla="*/ 1050199 w 1200431"/>
                <a:gd name="connsiteY4" fmla="*/ 0 h 393949"/>
                <a:gd name="connsiteX5" fmla="*/ 748878 w 1200431"/>
                <a:gd name="connsiteY5" fmla="*/ 0 h 393949"/>
                <a:gd name="connsiteX6" fmla="*/ 898003 w 1200431"/>
                <a:gd name="connsiteY6" fmla="*/ 197301 h 393949"/>
                <a:gd name="connsiteX7" fmla="*/ 748878 w 1200431"/>
                <a:gd name="connsiteY7" fmla="*/ 393949 h 393949"/>
                <a:gd name="connsiteX8" fmla="*/ 599103 w 1200431"/>
                <a:gd name="connsiteY8" fmla="*/ 197301 h 393949"/>
                <a:gd name="connsiteX9" fmla="*/ 748878 w 1200431"/>
                <a:gd name="connsiteY9" fmla="*/ 0 h 393949"/>
                <a:gd name="connsiteX10" fmla="*/ 449001 w 1200431"/>
                <a:gd name="connsiteY10" fmla="*/ 0 h 393949"/>
                <a:gd name="connsiteX11" fmla="*/ 598450 w 1200431"/>
                <a:gd name="connsiteY11" fmla="*/ 197301 h 393949"/>
                <a:gd name="connsiteX12" fmla="*/ 449001 w 1200431"/>
                <a:gd name="connsiteY12" fmla="*/ 393949 h 393949"/>
                <a:gd name="connsiteX13" fmla="*/ 299552 w 1200431"/>
                <a:gd name="connsiteY13" fmla="*/ 197301 h 393949"/>
                <a:gd name="connsiteX14" fmla="*/ 449001 w 1200431"/>
                <a:gd name="connsiteY14" fmla="*/ 0 h 393949"/>
                <a:gd name="connsiteX15" fmla="*/ 149124 w 1200431"/>
                <a:gd name="connsiteY15" fmla="*/ 0 h 393949"/>
                <a:gd name="connsiteX16" fmla="*/ 298900 w 1200431"/>
                <a:gd name="connsiteY16" fmla="*/ 197301 h 393949"/>
                <a:gd name="connsiteX17" fmla="*/ 149124 w 1200431"/>
                <a:gd name="connsiteY17" fmla="*/ 393949 h 393949"/>
                <a:gd name="connsiteX18" fmla="*/ 0 w 1200431"/>
                <a:gd name="connsiteY18" fmla="*/ 197301 h 393949"/>
                <a:gd name="connsiteX19" fmla="*/ 149124 w 1200431"/>
                <a:gd name="connsiteY19" fmla="*/ 0 h 39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0431" h="393949">
                  <a:moveTo>
                    <a:pt x="1050199" y="0"/>
                  </a:moveTo>
                  <a:cubicBezTo>
                    <a:pt x="1132859" y="0"/>
                    <a:pt x="1200431" y="88198"/>
                    <a:pt x="1200431" y="197301"/>
                  </a:cubicBezTo>
                  <a:cubicBezTo>
                    <a:pt x="1200431" y="305751"/>
                    <a:pt x="1132859" y="393949"/>
                    <a:pt x="1050199" y="393949"/>
                  </a:cubicBezTo>
                  <a:cubicBezTo>
                    <a:pt x="966882" y="393949"/>
                    <a:pt x="898654" y="305751"/>
                    <a:pt x="898654" y="197301"/>
                  </a:cubicBezTo>
                  <a:cubicBezTo>
                    <a:pt x="898654" y="88198"/>
                    <a:pt x="966882" y="0"/>
                    <a:pt x="1050199" y="0"/>
                  </a:cubicBezTo>
                  <a:close/>
                  <a:moveTo>
                    <a:pt x="748878" y="0"/>
                  </a:moveTo>
                  <a:cubicBezTo>
                    <a:pt x="831581" y="0"/>
                    <a:pt x="898003" y="88198"/>
                    <a:pt x="898003" y="197301"/>
                  </a:cubicBezTo>
                  <a:cubicBezTo>
                    <a:pt x="898003" y="305751"/>
                    <a:pt x="831581" y="393949"/>
                    <a:pt x="748878" y="393949"/>
                  </a:cubicBezTo>
                  <a:cubicBezTo>
                    <a:pt x="666176" y="393949"/>
                    <a:pt x="599103" y="305751"/>
                    <a:pt x="599103" y="197301"/>
                  </a:cubicBezTo>
                  <a:cubicBezTo>
                    <a:pt x="599103" y="88198"/>
                    <a:pt x="666176" y="0"/>
                    <a:pt x="748878" y="0"/>
                  </a:cubicBezTo>
                  <a:close/>
                  <a:moveTo>
                    <a:pt x="449001" y="0"/>
                  </a:moveTo>
                  <a:cubicBezTo>
                    <a:pt x="531231" y="0"/>
                    <a:pt x="598450" y="88198"/>
                    <a:pt x="598450" y="197301"/>
                  </a:cubicBezTo>
                  <a:cubicBezTo>
                    <a:pt x="598450" y="305751"/>
                    <a:pt x="531231" y="393949"/>
                    <a:pt x="449001" y="393949"/>
                  </a:cubicBezTo>
                  <a:cubicBezTo>
                    <a:pt x="366772" y="393949"/>
                    <a:pt x="299552" y="305751"/>
                    <a:pt x="299552" y="197301"/>
                  </a:cubicBezTo>
                  <a:cubicBezTo>
                    <a:pt x="299552" y="88198"/>
                    <a:pt x="366772" y="0"/>
                    <a:pt x="449001" y="0"/>
                  </a:cubicBezTo>
                  <a:close/>
                  <a:moveTo>
                    <a:pt x="149124" y="0"/>
                  </a:moveTo>
                  <a:cubicBezTo>
                    <a:pt x="231826" y="0"/>
                    <a:pt x="298900" y="88198"/>
                    <a:pt x="298900" y="197301"/>
                  </a:cubicBezTo>
                  <a:cubicBezTo>
                    <a:pt x="298900" y="305751"/>
                    <a:pt x="231826" y="393949"/>
                    <a:pt x="149124" y="393949"/>
                  </a:cubicBezTo>
                  <a:cubicBezTo>
                    <a:pt x="66422" y="393949"/>
                    <a:pt x="0" y="305751"/>
                    <a:pt x="0" y="197301"/>
                  </a:cubicBezTo>
                  <a:cubicBezTo>
                    <a:pt x="0" y="88198"/>
                    <a:pt x="66422" y="0"/>
                    <a:pt x="149124" y="0"/>
                  </a:cubicBezTo>
                  <a:close/>
                </a:path>
              </a:pathLst>
            </a:custGeom>
            <a:noFill/>
            <a:ln w="50800" cap="flat">
              <a:solidFill>
                <a:srgbClr val="403F4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51" name="Freeform 769">
            <a:extLst>
              <a:ext uri="{FF2B5EF4-FFF2-40B4-BE49-F238E27FC236}">
                <a16:creationId xmlns:a16="http://schemas.microsoft.com/office/drawing/2014/main" id="{D85301A4-3960-C845-B1FE-3E3B100DA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779" y="3413094"/>
            <a:ext cx="520684" cy="591625"/>
          </a:xfrm>
          <a:custGeom>
            <a:avLst/>
            <a:gdLst>
              <a:gd name="T0" fmla="*/ 2521 w 3429"/>
              <a:gd name="T1" fmla="*/ 630 h 3897"/>
              <a:gd name="T2" fmla="*/ 2521 w 3429"/>
              <a:gd name="T3" fmla="*/ 630 h 3897"/>
              <a:gd name="T4" fmla="*/ 565 w 3429"/>
              <a:gd name="T5" fmla="*/ 420 h 3897"/>
              <a:gd name="T6" fmla="*/ 565 w 3429"/>
              <a:gd name="T7" fmla="*/ 420 h 3897"/>
              <a:gd name="T8" fmla="*/ 956 w 3429"/>
              <a:gd name="T9" fmla="*/ 1212 h 3897"/>
              <a:gd name="T10" fmla="*/ 956 w 3429"/>
              <a:gd name="T11" fmla="*/ 1212 h 3897"/>
              <a:gd name="T12" fmla="*/ 2718 w 3429"/>
              <a:gd name="T13" fmla="*/ 2194 h 3897"/>
              <a:gd name="T14" fmla="*/ 2718 w 3429"/>
              <a:gd name="T15" fmla="*/ 2194 h 3897"/>
              <a:gd name="T16" fmla="*/ 2866 w 3429"/>
              <a:gd name="T17" fmla="*/ 3717 h 3897"/>
              <a:gd name="T18" fmla="*/ 2866 w 3429"/>
              <a:gd name="T19" fmla="*/ 3717 h 3897"/>
              <a:gd name="T20" fmla="*/ 3368 w 3429"/>
              <a:gd name="T21" fmla="*/ 2387 h 3897"/>
              <a:gd name="T22" fmla="*/ 3368 w 3429"/>
              <a:gd name="T23" fmla="*/ 2387 h 3897"/>
              <a:gd name="T24" fmla="*/ 2521 w 3429"/>
              <a:gd name="T25" fmla="*/ 630 h 3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9" h="3897">
                <a:moveTo>
                  <a:pt x="2521" y="630"/>
                </a:moveTo>
                <a:lnTo>
                  <a:pt x="2521" y="630"/>
                </a:lnTo>
                <a:cubicBezTo>
                  <a:pt x="2145" y="357"/>
                  <a:pt x="1132" y="0"/>
                  <a:pt x="565" y="420"/>
                </a:cubicBezTo>
                <a:lnTo>
                  <a:pt x="565" y="420"/>
                </a:lnTo>
                <a:cubicBezTo>
                  <a:pt x="0" y="837"/>
                  <a:pt x="549" y="1164"/>
                  <a:pt x="956" y="1212"/>
                </a:cubicBezTo>
                <a:lnTo>
                  <a:pt x="956" y="1212"/>
                </a:lnTo>
                <a:cubicBezTo>
                  <a:pt x="1537" y="1279"/>
                  <a:pt x="2414" y="1465"/>
                  <a:pt x="2718" y="2194"/>
                </a:cubicBezTo>
                <a:lnTo>
                  <a:pt x="2718" y="2194"/>
                </a:lnTo>
                <a:cubicBezTo>
                  <a:pt x="3125" y="3171"/>
                  <a:pt x="2790" y="3896"/>
                  <a:pt x="2866" y="3717"/>
                </a:cubicBezTo>
                <a:lnTo>
                  <a:pt x="2866" y="3717"/>
                </a:lnTo>
                <a:cubicBezTo>
                  <a:pt x="3078" y="3213"/>
                  <a:pt x="3308" y="2928"/>
                  <a:pt x="3368" y="2387"/>
                </a:cubicBezTo>
                <a:lnTo>
                  <a:pt x="3368" y="2387"/>
                </a:lnTo>
                <a:cubicBezTo>
                  <a:pt x="3428" y="1846"/>
                  <a:pt x="3043" y="1009"/>
                  <a:pt x="2521" y="63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52" name="Freeform 151">
            <a:extLst>
              <a:ext uri="{FF2B5EF4-FFF2-40B4-BE49-F238E27FC236}">
                <a16:creationId xmlns:a16="http://schemas.microsoft.com/office/drawing/2014/main" id="{E007C5F3-335C-C84E-BB25-C8A860D5F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2826" y="4236952"/>
            <a:ext cx="386680" cy="135707"/>
          </a:xfrm>
          <a:custGeom>
            <a:avLst/>
            <a:gdLst>
              <a:gd name="connsiteX0" fmla="*/ 38809 w 1664161"/>
              <a:gd name="connsiteY0" fmla="*/ 443566 h 584042"/>
              <a:gd name="connsiteX1" fmla="*/ 1628884 w 1664161"/>
              <a:gd name="connsiteY1" fmla="*/ 443566 h 584042"/>
              <a:gd name="connsiteX2" fmla="*/ 1664161 w 1664161"/>
              <a:gd name="connsiteY2" fmla="*/ 481158 h 584042"/>
              <a:gd name="connsiteX3" fmla="*/ 1664161 w 1664161"/>
              <a:gd name="connsiteY3" fmla="*/ 546450 h 584042"/>
              <a:gd name="connsiteX4" fmla="*/ 1628884 w 1664161"/>
              <a:gd name="connsiteY4" fmla="*/ 584042 h 584042"/>
              <a:gd name="connsiteX5" fmla="*/ 38809 w 1664161"/>
              <a:gd name="connsiteY5" fmla="*/ 584042 h 584042"/>
              <a:gd name="connsiteX6" fmla="*/ 2879 w 1664161"/>
              <a:gd name="connsiteY6" fmla="*/ 546450 h 584042"/>
              <a:gd name="connsiteX7" fmla="*/ 2879 w 1664161"/>
              <a:gd name="connsiteY7" fmla="*/ 481158 h 584042"/>
              <a:gd name="connsiteX8" fmla="*/ 38809 w 1664161"/>
              <a:gd name="connsiteY8" fmla="*/ 443566 h 584042"/>
              <a:gd name="connsiteX9" fmla="*/ 35291 w 1664161"/>
              <a:gd name="connsiteY9" fmla="*/ 221785 h 584042"/>
              <a:gd name="connsiteX10" fmla="*/ 1625990 w 1664161"/>
              <a:gd name="connsiteY10" fmla="*/ 221785 h 584042"/>
              <a:gd name="connsiteX11" fmla="*/ 1661280 w 1664161"/>
              <a:gd name="connsiteY11" fmla="*/ 259377 h 584042"/>
              <a:gd name="connsiteX12" fmla="*/ 1661280 w 1664161"/>
              <a:gd name="connsiteY12" fmla="*/ 324668 h 584042"/>
              <a:gd name="connsiteX13" fmla="*/ 1625990 w 1664161"/>
              <a:gd name="connsiteY13" fmla="*/ 362259 h 584042"/>
              <a:gd name="connsiteX14" fmla="*/ 35291 w 1664161"/>
              <a:gd name="connsiteY14" fmla="*/ 362259 h 584042"/>
              <a:gd name="connsiteX15" fmla="*/ 0 w 1664161"/>
              <a:gd name="connsiteY15" fmla="*/ 324668 h 584042"/>
              <a:gd name="connsiteX16" fmla="*/ 0 w 1664161"/>
              <a:gd name="connsiteY16" fmla="*/ 259377 h 584042"/>
              <a:gd name="connsiteX17" fmla="*/ 35291 w 1664161"/>
              <a:gd name="connsiteY17" fmla="*/ 221785 h 584042"/>
              <a:gd name="connsiteX18" fmla="*/ 35291 w 1664161"/>
              <a:gd name="connsiteY18" fmla="*/ 0 h 584042"/>
              <a:gd name="connsiteX19" fmla="*/ 1625990 w 1664161"/>
              <a:gd name="connsiteY19" fmla="*/ 0 h 584042"/>
              <a:gd name="connsiteX20" fmla="*/ 1661280 w 1664161"/>
              <a:gd name="connsiteY20" fmla="*/ 37592 h 584042"/>
              <a:gd name="connsiteX21" fmla="*/ 1661280 w 1664161"/>
              <a:gd name="connsiteY21" fmla="*/ 102884 h 584042"/>
              <a:gd name="connsiteX22" fmla="*/ 1625990 w 1664161"/>
              <a:gd name="connsiteY22" fmla="*/ 140476 h 584042"/>
              <a:gd name="connsiteX23" fmla="*/ 35291 w 1664161"/>
              <a:gd name="connsiteY23" fmla="*/ 140476 h 584042"/>
              <a:gd name="connsiteX24" fmla="*/ 0 w 1664161"/>
              <a:gd name="connsiteY24" fmla="*/ 102884 h 584042"/>
              <a:gd name="connsiteX25" fmla="*/ 0 w 1664161"/>
              <a:gd name="connsiteY25" fmla="*/ 37592 h 584042"/>
              <a:gd name="connsiteX26" fmla="*/ 35291 w 1664161"/>
              <a:gd name="connsiteY26" fmla="*/ 0 h 58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64161" h="584042">
                <a:moveTo>
                  <a:pt x="38809" y="443566"/>
                </a:moveTo>
                <a:lnTo>
                  <a:pt x="1628884" y="443566"/>
                </a:lnTo>
                <a:cubicBezTo>
                  <a:pt x="1648482" y="443566"/>
                  <a:pt x="1664161" y="460713"/>
                  <a:pt x="1664161" y="481158"/>
                </a:cubicBezTo>
                <a:lnTo>
                  <a:pt x="1664161" y="546450"/>
                </a:lnTo>
                <a:cubicBezTo>
                  <a:pt x="1664161" y="567555"/>
                  <a:pt x="1648482" y="584042"/>
                  <a:pt x="1628884" y="584042"/>
                </a:cubicBezTo>
                <a:lnTo>
                  <a:pt x="38809" y="584042"/>
                </a:lnTo>
                <a:cubicBezTo>
                  <a:pt x="19211" y="584042"/>
                  <a:pt x="2879" y="567555"/>
                  <a:pt x="2879" y="546450"/>
                </a:cubicBezTo>
                <a:lnTo>
                  <a:pt x="2879" y="481158"/>
                </a:lnTo>
                <a:cubicBezTo>
                  <a:pt x="2879" y="460713"/>
                  <a:pt x="19211" y="443566"/>
                  <a:pt x="38809" y="443566"/>
                </a:cubicBezTo>
                <a:close/>
                <a:moveTo>
                  <a:pt x="35291" y="221785"/>
                </a:moveTo>
                <a:lnTo>
                  <a:pt x="1625990" y="221785"/>
                </a:lnTo>
                <a:cubicBezTo>
                  <a:pt x="1645596" y="221785"/>
                  <a:pt x="1661280" y="238932"/>
                  <a:pt x="1661280" y="259377"/>
                </a:cubicBezTo>
                <a:lnTo>
                  <a:pt x="1661280" y="324668"/>
                </a:lnTo>
                <a:cubicBezTo>
                  <a:pt x="1661280" y="345772"/>
                  <a:pt x="1645596" y="362259"/>
                  <a:pt x="1625990" y="362259"/>
                </a:cubicBezTo>
                <a:lnTo>
                  <a:pt x="35291" y="362259"/>
                </a:lnTo>
                <a:cubicBezTo>
                  <a:pt x="15685" y="362259"/>
                  <a:pt x="0" y="345772"/>
                  <a:pt x="0" y="324668"/>
                </a:cubicBezTo>
                <a:lnTo>
                  <a:pt x="0" y="259377"/>
                </a:lnTo>
                <a:cubicBezTo>
                  <a:pt x="0" y="238932"/>
                  <a:pt x="15685" y="221785"/>
                  <a:pt x="35291" y="221785"/>
                </a:cubicBezTo>
                <a:close/>
                <a:moveTo>
                  <a:pt x="35291" y="0"/>
                </a:moveTo>
                <a:lnTo>
                  <a:pt x="1625990" y="0"/>
                </a:lnTo>
                <a:cubicBezTo>
                  <a:pt x="1645596" y="0"/>
                  <a:pt x="1661280" y="17147"/>
                  <a:pt x="1661280" y="37592"/>
                </a:cubicBezTo>
                <a:lnTo>
                  <a:pt x="1661280" y="102884"/>
                </a:lnTo>
                <a:cubicBezTo>
                  <a:pt x="1661280" y="123989"/>
                  <a:pt x="1645596" y="140476"/>
                  <a:pt x="1625990" y="140476"/>
                </a:cubicBezTo>
                <a:lnTo>
                  <a:pt x="35291" y="140476"/>
                </a:lnTo>
                <a:cubicBezTo>
                  <a:pt x="15685" y="140476"/>
                  <a:pt x="0" y="123989"/>
                  <a:pt x="0" y="102884"/>
                </a:cubicBezTo>
                <a:lnTo>
                  <a:pt x="0" y="37592"/>
                </a:lnTo>
                <a:cubicBezTo>
                  <a:pt x="0" y="17147"/>
                  <a:pt x="15685" y="0"/>
                  <a:pt x="3529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5" name="Shape 59118">
            <a:extLst>
              <a:ext uri="{FF2B5EF4-FFF2-40B4-BE49-F238E27FC236}">
                <a16:creationId xmlns:a16="http://schemas.microsoft.com/office/drawing/2014/main" id="{6D44256F-DB3A-6F45-B83F-C5B1D3D8B15D}"/>
              </a:ext>
            </a:extLst>
          </p:cNvPr>
          <p:cNvSpPr/>
          <p:nvPr/>
        </p:nvSpPr>
        <p:spPr>
          <a:xfrm>
            <a:off x="4214377" y="1385069"/>
            <a:ext cx="1851696" cy="2021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7695" y="40"/>
                  <a:pt x="13796" y="741"/>
                  <a:pt x="10124" y="2106"/>
                </a:cubicBezTo>
                <a:cubicBezTo>
                  <a:pt x="6451" y="3472"/>
                  <a:pt x="3004" y="5502"/>
                  <a:pt x="0" y="8194"/>
                </a:cubicBezTo>
                <a:lnTo>
                  <a:pt x="14636" y="21600"/>
                </a:lnTo>
                <a:cubicBezTo>
                  <a:pt x="15627" y="20789"/>
                  <a:pt x="16744" y="20179"/>
                  <a:pt x="17926" y="19771"/>
                </a:cubicBezTo>
                <a:cubicBezTo>
                  <a:pt x="19107" y="19363"/>
                  <a:pt x="20353" y="19158"/>
                  <a:pt x="21600" y="19158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46" name="Shape 59119">
            <a:extLst>
              <a:ext uri="{FF2B5EF4-FFF2-40B4-BE49-F238E27FC236}">
                <a16:creationId xmlns:a16="http://schemas.microsoft.com/office/drawing/2014/main" id="{D7A34A9A-A4B5-1148-8919-75241A69A220}"/>
              </a:ext>
            </a:extLst>
          </p:cNvPr>
          <p:cNvSpPr/>
          <p:nvPr/>
        </p:nvSpPr>
        <p:spPr>
          <a:xfrm>
            <a:off x="3406685" y="2202481"/>
            <a:ext cx="2029018" cy="1851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51" y="0"/>
                </a:moveTo>
                <a:cubicBezTo>
                  <a:pt x="5770" y="2801"/>
                  <a:pt x="3749" y="6098"/>
                  <a:pt x="2329" y="9742"/>
                </a:cubicBezTo>
                <a:cubicBezTo>
                  <a:pt x="909" y="13385"/>
                  <a:pt x="88" y="17377"/>
                  <a:pt x="0" y="21573"/>
                </a:cubicBezTo>
                <a:lnTo>
                  <a:pt x="18974" y="21600"/>
                </a:lnTo>
                <a:cubicBezTo>
                  <a:pt x="19085" y="20283"/>
                  <a:pt x="19372" y="19028"/>
                  <a:pt x="19808" y="17861"/>
                </a:cubicBezTo>
                <a:cubicBezTo>
                  <a:pt x="20255" y="16665"/>
                  <a:pt x="20861" y="15555"/>
                  <a:pt x="21600" y="14565"/>
                </a:cubicBezTo>
                <a:lnTo>
                  <a:pt x="8251" y="0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47" name="Shape 59120">
            <a:extLst>
              <a:ext uri="{FF2B5EF4-FFF2-40B4-BE49-F238E27FC236}">
                <a16:creationId xmlns:a16="http://schemas.microsoft.com/office/drawing/2014/main" id="{07CA0B5C-DFCD-F94F-9545-AB1C80D4C5CF}"/>
              </a:ext>
            </a:extLst>
          </p:cNvPr>
          <p:cNvSpPr/>
          <p:nvPr/>
        </p:nvSpPr>
        <p:spPr>
          <a:xfrm>
            <a:off x="4214377" y="4751231"/>
            <a:ext cx="1851696" cy="2021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7695" y="21560"/>
                  <a:pt x="13796" y="20859"/>
                  <a:pt x="10124" y="19494"/>
                </a:cubicBezTo>
                <a:cubicBezTo>
                  <a:pt x="6451" y="18128"/>
                  <a:pt x="3004" y="16098"/>
                  <a:pt x="0" y="13406"/>
                </a:cubicBezTo>
                <a:lnTo>
                  <a:pt x="14636" y="0"/>
                </a:lnTo>
                <a:cubicBezTo>
                  <a:pt x="15627" y="811"/>
                  <a:pt x="16744" y="1421"/>
                  <a:pt x="17926" y="1829"/>
                </a:cubicBezTo>
                <a:cubicBezTo>
                  <a:pt x="19107" y="2237"/>
                  <a:pt x="20353" y="2442"/>
                  <a:pt x="21600" y="2442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48" name="Shape 59121">
            <a:extLst>
              <a:ext uri="{FF2B5EF4-FFF2-40B4-BE49-F238E27FC236}">
                <a16:creationId xmlns:a16="http://schemas.microsoft.com/office/drawing/2014/main" id="{15B73A80-70DD-674E-9EC6-9AA628629F1D}"/>
              </a:ext>
            </a:extLst>
          </p:cNvPr>
          <p:cNvSpPr/>
          <p:nvPr/>
        </p:nvSpPr>
        <p:spPr>
          <a:xfrm>
            <a:off x="3402668" y="4115717"/>
            <a:ext cx="2028679" cy="1851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42" y="21600"/>
                </a:moveTo>
                <a:cubicBezTo>
                  <a:pt x="5658" y="18808"/>
                  <a:pt x="3642" y="15510"/>
                  <a:pt x="2238" y="11858"/>
                </a:cubicBezTo>
                <a:cubicBezTo>
                  <a:pt x="834" y="8207"/>
                  <a:pt x="42" y="4202"/>
                  <a:pt x="0" y="0"/>
                </a:cubicBezTo>
                <a:lnTo>
                  <a:pt x="18834" y="0"/>
                </a:lnTo>
                <a:cubicBezTo>
                  <a:pt x="18902" y="1327"/>
                  <a:pt x="19193" y="2588"/>
                  <a:pt x="19666" y="3739"/>
                </a:cubicBezTo>
                <a:cubicBezTo>
                  <a:pt x="20140" y="4889"/>
                  <a:pt x="20798" y="5928"/>
                  <a:pt x="21600" y="6810"/>
                </a:cubicBezTo>
                <a:lnTo>
                  <a:pt x="8142" y="216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49" name="Shape 59122">
            <a:extLst>
              <a:ext uri="{FF2B5EF4-FFF2-40B4-BE49-F238E27FC236}">
                <a16:creationId xmlns:a16="http://schemas.microsoft.com/office/drawing/2014/main" id="{3755E0EC-6755-9E4D-A6E7-CF52AE1EC074}"/>
              </a:ext>
            </a:extLst>
          </p:cNvPr>
          <p:cNvSpPr/>
          <p:nvPr/>
        </p:nvSpPr>
        <p:spPr>
          <a:xfrm flipH="1">
            <a:off x="6125926" y="1385069"/>
            <a:ext cx="1851696" cy="2021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7695" y="40"/>
                  <a:pt x="13796" y="741"/>
                  <a:pt x="10124" y="2106"/>
                </a:cubicBezTo>
                <a:cubicBezTo>
                  <a:pt x="6451" y="3472"/>
                  <a:pt x="3004" y="5502"/>
                  <a:pt x="0" y="8194"/>
                </a:cubicBezTo>
                <a:lnTo>
                  <a:pt x="14636" y="21600"/>
                </a:lnTo>
                <a:cubicBezTo>
                  <a:pt x="15627" y="20789"/>
                  <a:pt x="16744" y="20179"/>
                  <a:pt x="17926" y="19771"/>
                </a:cubicBezTo>
                <a:cubicBezTo>
                  <a:pt x="19107" y="19363"/>
                  <a:pt x="20353" y="19158"/>
                  <a:pt x="21600" y="19158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50" name="Shape 59123">
            <a:extLst>
              <a:ext uri="{FF2B5EF4-FFF2-40B4-BE49-F238E27FC236}">
                <a16:creationId xmlns:a16="http://schemas.microsoft.com/office/drawing/2014/main" id="{C5EF1619-24D0-6D41-B5B4-8D440D6A633D}"/>
              </a:ext>
            </a:extLst>
          </p:cNvPr>
          <p:cNvSpPr/>
          <p:nvPr/>
        </p:nvSpPr>
        <p:spPr>
          <a:xfrm flipH="1">
            <a:off x="6750617" y="2202481"/>
            <a:ext cx="2026745" cy="1851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75" y="0"/>
                </a:moveTo>
                <a:cubicBezTo>
                  <a:pt x="5681" y="2792"/>
                  <a:pt x="3656" y="6090"/>
                  <a:pt x="2247" y="9742"/>
                </a:cubicBezTo>
                <a:cubicBezTo>
                  <a:pt x="837" y="13393"/>
                  <a:pt x="42" y="17398"/>
                  <a:pt x="0" y="21600"/>
                </a:cubicBezTo>
                <a:lnTo>
                  <a:pt x="18910" y="21600"/>
                </a:lnTo>
                <a:cubicBezTo>
                  <a:pt x="18996" y="20277"/>
                  <a:pt x="19286" y="19018"/>
                  <a:pt x="19746" y="17861"/>
                </a:cubicBezTo>
                <a:cubicBezTo>
                  <a:pt x="20204" y="16707"/>
                  <a:pt x="20833" y="15651"/>
                  <a:pt x="21600" y="14733"/>
                </a:cubicBezTo>
                <a:lnTo>
                  <a:pt x="817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51" name="Shape 59124">
            <a:extLst>
              <a:ext uri="{FF2B5EF4-FFF2-40B4-BE49-F238E27FC236}">
                <a16:creationId xmlns:a16="http://schemas.microsoft.com/office/drawing/2014/main" id="{BAC37DA6-28C2-0B47-91BF-ED3223A478DC}"/>
              </a:ext>
            </a:extLst>
          </p:cNvPr>
          <p:cNvSpPr/>
          <p:nvPr/>
        </p:nvSpPr>
        <p:spPr>
          <a:xfrm flipH="1">
            <a:off x="6125926" y="4751231"/>
            <a:ext cx="1851696" cy="2021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7695" y="21560"/>
                  <a:pt x="13796" y="20859"/>
                  <a:pt x="10124" y="19494"/>
                </a:cubicBezTo>
                <a:cubicBezTo>
                  <a:pt x="6451" y="18128"/>
                  <a:pt x="3004" y="16098"/>
                  <a:pt x="0" y="13406"/>
                </a:cubicBezTo>
                <a:lnTo>
                  <a:pt x="14636" y="0"/>
                </a:lnTo>
                <a:cubicBezTo>
                  <a:pt x="15627" y="811"/>
                  <a:pt x="16744" y="1421"/>
                  <a:pt x="17926" y="1829"/>
                </a:cubicBezTo>
                <a:cubicBezTo>
                  <a:pt x="19107" y="2237"/>
                  <a:pt x="20353" y="2442"/>
                  <a:pt x="21600" y="244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3A5B1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52" name="Shape 59125">
            <a:extLst>
              <a:ext uri="{FF2B5EF4-FFF2-40B4-BE49-F238E27FC236}">
                <a16:creationId xmlns:a16="http://schemas.microsoft.com/office/drawing/2014/main" id="{C1C46901-2CD5-ED45-8EB6-606CFC45A0DA}"/>
              </a:ext>
            </a:extLst>
          </p:cNvPr>
          <p:cNvSpPr/>
          <p:nvPr/>
        </p:nvSpPr>
        <p:spPr>
          <a:xfrm flipH="1">
            <a:off x="6765869" y="4115717"/>
            <a:ext cx="2023463" cy="1851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89" y="21600"/>
                </a:moveTo>
                <a:cubicBezTo>
                  <a:pt x="5690" y="18808"/>
                  <a:pt x="3662" y="15510"/>
                  <a:pt x="2250" y="11858"/>
                </a:cubicBezTo>
                <a:cubicBezTo>
                  <a:pt x="839" y="8207"/>
                  <a:pt x="42" y="4202"/>
                  <a:pt x="0" y="0"/>
                </a:cubicBezTo>
                <a:lnTo>
                  <a:pt x="18941" y="0"/>
                </a:lnTo>
                <a:cubicBezTo>
                  <a:pt x="19037" y="1321"/>
                  <a:pt x="19326" y="2578"/>
                  <a:pt x="19778" y="3739"/>
                </a:cubicBezTo>
                <a:cubicBezTo>
                  <a:pt x="20230" y="4902"/>
                  <a:pt x="20847" y="5973"/>
                  <a:pt x="21600" y="6914"/>
                </a:cubicBezTo>
                <a:lnTo>
                  <a:pt x="8189" y="2160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5D929AA-5647-B349-A32A-ECDE1BB465A9}"/>
              </a:ext>
            </a:extLst>
          </p:cNvPr>
          <p:cNvSpPr txBox="1"/>
          <p:nvPr/>
        </p:nvSpPr>
        <p:spPr>
          <a:xfrm>
            <a:off x="6212229" y="1892434"/>
            <a:ext cx="1329579" cy="1180978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of Vital Records (OVR)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B4FAD0A-00D8-F64E-AB77-473D4131DBF0}"/>
              </a:ext>
            </a:extLst>
          </p:cNvPr>
          <p:cNvSpPr txBox="1"/>
          <p:nvPr/>
        </p:nvSpPr>
        <p:spPr>
          <a:xfrm>
            <a:off x="7099052" y="2883024"/>
            <a:ext cx="1558446" cy="969496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Newborn Screening (NBS) Business Operations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CA4DEFC-48DB-B643-A3F6-A77F7C61FD86}"/>
              </a:ext>
            </a:extLst>
          </p:cNvPr>
          <p:cNvSpPr txBox="1"/>
          <p:nvPr/>
        </p:nvSpPr>
        <p:spPr>
          <a:xfrm>
            <a:off x="7200712" y="4437977"/>
            <a:ext cx="1382039" cy="614108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Minnesota IT (MN.IT)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68403F4-CE8B-C641-9861-99B8D8244002}"/>
              </a:ext>
            </a:extLst>
          </p:cNvPr>
          <p:cNvSpPr txBox="1"/>
          <p:nvPr/>
        </p:nvSpPr>
        <p:spPr>
          <a:xfrm>
            <a:off x="6159769" y="5517017"/>
            <a:ext cx="1382039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Follow-Up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27EF5A6-09CA-494C-8E58-A7C900246D9B}"/>
              </a:ext>
            </a:extLst>
          </p:cNvPr>
          <p:cNvSpPr txBox="1"/>
          <p:nvPr/>
        </p:nvSpPr>
        <p:spPr>
          <a:xfrm>
            <a:off x="4818565" y="5271400"/>
            <a:ext cx="1202302" cy="1228218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Laboratory Information Management Systems (LIMS)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3977A04-CA0E-7C43-9164-0C24110069C3}"/>
              </a:ext>
            </a:extLst>
          </p:cNvPr>
          <p:cNvSpPr txBox="1"/>
          <p:nvPr/>
        </p:nvSpPr>
        <p:spPr>
          <a:xfrm>
            <a:off x="3697025" y="4469778"/>
            <a:ext cx="1202302" cy="614108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Support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9FE2A97-21D0-1F4B-8323-1C73647B7A52}"/>
              </a:ext>
            </a:extLst>
          </p:cNvPr>
          <p:cNvSpPr txBox="1"/>
          <p:nvPr/>
        </p:nvSpPr>
        <p:spPr>
          <a:xfrm>
            <a:off x="4916298" y="1874057"/>
            <a:ext cx="1005282" cy="897543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 &amp; Families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ACF44E4-61A7-F544-B185-EFA84421DC81}"/>
              </a:ext>
            </a:extLst>
          </p:cNvPr>
          <p:cNvSpPr txBox="1"/>
          <p:nvPr/>
        </p:nvSpPr>
        <p:spPr>
          <a:xfrm>
            <a:off x="3710906" y="2879575"/>
            <a:ext cx="1202302" cy="877163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 Birth Registrar</a:t>
            </a:r>
          </a:p>
        </p:txBody>
      </p:sp>
      <p:sp>
        <p:nvSpPr>
          <p:cNvPr id="153" name="Freeform 152">
            <a:extLst>
              <a:ext uri="{FF2B5EF4-FFF2-40B4-BE49-F238E27FC236}">
                <a16:creationId xmlns:a16="http://schemas.microsoft.com/office/drawing/2014/main" id="{C9764956-AA17-D246-AE8C-A8F7990D3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291" y="4109445"/>
            <a:ext cx="355106" cy="667387"/>
          </a:xfrm>
          <a:custGeom>
            <a:avLst/>
            <a:gdLst>
              <a:gd name="connsiteX0" fmla="*/ 0 w 1186033"/>
              <a:gd name="connsiteY0" fmla="*/ 0 h 2096207"/>
              <a:gd name="connsiteX1" fmla="*/ 451449 w 1186033"/>
              <a:gd name="connsiteY1" fmla="*/ 0 h 2096207"/>
              <a:gd name="connsiteX2" fmla="*/ 579119 w 1186033"/>
              <a:gd name="connsiteY2" fmla="*/ 739679 h 2096207"/>
              <a:gd name="connsiteX3" fmla="*/ 609367 w 1186033"/>
              <a:gd name="connsiteY3" fmla="*/ 821671 h 2096207"/>
              <a:gd name="connsiteX4" fmla="*/ 935447 w 1186033"/>
              <a:gd name="connsiteY4" fmla="*/ 861814 h 2096207"/>
              <a:gd name="connsiteX5" fmla="*/ 737910 w 1186033"/>
              <a:gd name="connsiteY5" fmla="*/ 1125574 h 2096207"/>
              <a:gd name="connsiteX6" fmla="*/ 768002 w 1186033"/>
              <a:gd name="connsiteY6" fmla="*/ 1189039 h 2096207"/>
              <a:gd name="connsiteX7" fmla="*/ 1186033 w 1186033"/>
              <a:gd name="connsiteY7" fmla="*/ 1776325 h 2096207"/>
              <a:gd name="connsiteX8" fmla="*/ 867017 w 1186033"/>
              <a:gd name="connsiteY8" fmla="*/ 2096207 h 2096207"/>
              <a:gd name="connsiteX9" fmla="*/ 0 w 1186033"/>
              <a:gd name="connsiteY9" fmla="*/ 0 h 209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033" h="2096207">
                <a:moveTo>
                  <a:pt x="0" y="0"/>
                </a:moveTo>
                <a:lnTo>
                  <a:pt x="451449" y="0"/>
                </a:lnTo>
                <a:cubicBezTo>
                  <a:pt x="460256" y="257048"/>
                  <a:pt x="504384" y="505191"/>
                  <a:pt x="579119" y="739679"/>
                </a:cubicBezTo>
                <a:lnTo>
                  <a:pt x="609367" y="821671"/>
                </a:lnTo>
                <a:lnTo>
                  <a:pt x="935447" y="861814"/>
                </a:lnTo>
                <a:lnTo>
                  <a:pt x="737910" y="1125574"/>
                </a:lnTo>
                <a:lnTo>
                  <a:pt x="768002" y="1189039"/>
                </a:lnTo>
                <a:cubicBezTo>
                  <a:pt x="881451" y="1403208"/>
                  <a:pt x="1022366" y="1600553"/>
                  <a:pt x="1186033" y="1776325"/>
                </a:cubicBezTo>
                <a:lnTo>
                  <a:pt x="867017" y="2096207"/>
                </a:lnTo>
                <a:cubicBezTo>
                  <a:pt x="348373" y="1545227"/>
                  <a:pt x="23486" y="810803"/>
                  <a:pt x="0" y="0"/>
                </a:cubicBezTo>
                <a:close/>
              </a:path>
            </a:pathLst>
          </a:custGeom>
          <a:solidFill>
            <a:srgbClr val="0E4059"/>
          </a:solidFill>
          <a:ln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54" name="Freeform 153">
            <a:extLst>
              <a:ext uri="{FF2B5EF4-FFF2-40B4-BE49-F238E27FC236}">
                <a16:creationId xmlns:a16="http://schemas.microsoft.com/office/drawing/2014/main" id="{A44EF311-DE4E-0A48-99E6-3CE7103F1895}"/>
              </a:ext>
            </a:extLst>
          </p:cNvPr>
          <p:cNvSpPr>
            <a:spLocks noChangeArrowheads="1"/>
          </p:cNvSpPr>
          <p:nvPr/>
        </p:nvSpPr>
        <p:spPr bwMode="auto">
          <a:xfrm rot="2833787">
            <a:off x="5117949" y="3445388"/>
            <a:ext cx="337227" cy="663461"/>
          </a:xfrm>
          <a:custGeom>
            <a:avLst/>
            <a:gdLst>
              <a:gd name="connsiteX0" fmla="*/ 0 w 1186033"/>
              <a:gd name="connsiteY0" fmla="*/ 0 h 2096207"/>
              <a:gd name="connsiteX1" fmla="*/ 451449 w 1186033"/>
              <a:gd name="connsiteY1" fmla="*/ 0 h 2096207"/>
              <a:gd name="connsiteX2" fmla="*/ 579119 w 1186033"/>
              <a:gd name="connsiteY2" fmla="*/ 739679 h 2096207"/>
              <a:gd name="connsiteX3" fmla="*/ 609367 w 1186033"/>
              <a:gd name="connsiteY3" fmla="*/ 821671 h 2096207"/>
              <a:gd name="connsiteX4" fmla="*/ 935447 w 1186033"/>
              <a:gd name="connsiteY4" fmla="*/ 861814 h 2096207"/>
              <a:gd name="connsiteX5" fmla="*/ 737910 w 1186033"/>
              <a:gd name="connsiteY5" fmla="*/ 1125574 h 2096207"/>
              <a:gd name="connsiteX6" fmla="*/ 768002 w 1186033"/>
              <a:gd name="connsiteY6" fmla="*/ 1189039 h 2096207"/>
              <a:gd name="connsiteX7" fmla="*/ 1186033 w 1186033"/>
              <a:gd name="connsiteY7" fmla="*/ 1776325 h 2096207"/>
              <a:gd name="connsiteX8" fmla="*/ 867017 w 1186033"/>
              <a:gd name="connsiteY8" fmla="*/ 2096207 h 2096207"/>
              <a:gd name="connsiteX9" fmla="*/ 0 w 1186033"/>
              <a:gd name="connsiteY9" fmla="*/ 0 h 209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033" h="2096207">
                <a:moveTo>
                  <a:pt x="0" y="0"/>
                </a:moveTo>
                <a:lnTo>
                  <a:pt x="451449" y="0"/>
                </a:lnTo>
                <a:cubicBezTo>
                  <a:pt x="460256" y="257048"/>
                  <a:pt x="504384" y="505191"/>
                  <a:pt x="579119" y="739679"/>
                </a:cubicBezTo>
                <a:lnTo>
                  <a:pt x="609367" y="821671"/>
                </a:lnTo>
                <a:lnTo>
                  <a:pt x="935447" y="861814"/>
                </a:lnTo>
                <a:lnTo>
                  <a:pt x="737910" y="1125574"/>
                </a:lnTo>
                <a:lnTo>
                  <a:pt x="768002" y="1189039"/>
                </a:lnTo>
                <a:cubicBezTo>
                  <a:pt x="881451" y="1403208"/>
                  <a:pt x="1022366" y="1600553"/>
                  <a:pt x="1186033" y="1776325"/>
                </a:cubicBezTo>
                <a:lnTo>
                  <a:pt x="867017" y="2096207"/>
                </a:lnTo>
                <a:cubicBezTo>
                  <a:pt x="348373" y="1545227"/>
                  <a:pt x="23486" y="810803"/>
                  <a:pt x="0" y="0"/>
                </a:cubicBezTo>
                <a:close/>
              </a:path>
            </a:pathLst>
          </a:custGeom>
          <a:solidFill>
            <a:srgbClr val="502419"/>
          </a:solidFill>
          <a:ln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55" name="Freeform 154">
            <a:extLst>
              <a:ext uri="{FF2B5EF4-FFF2-40B4-BE49-F238E27FC236}">
                <a16:creationId xmlns:a16="http://schemas.microsoft.com/office/drawing/2014/main" id="{0BEC7177-ED06-B549-8065-39E45BF7079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583384" y="2996770"/>
            <a:ext cx="355261" cy="619946"/>
          </a:xfrm>
          <a:custGeom>
            <a:avLst/>
            <a:gdLst>
              <a:gd name="connsiteX0" fmla="*/ 0 w 1186033"/>
              <a:gd name="connsiteY0" fmla="*/ 0 h 2096207"/>
              <a:gd name="connsiteX1" fmla="*/ 451449 w 1186033"/>
              <a:gd name="connsiteY1" fmla="*/ 0 h 2096207"/>
              <a:gd name="connsiteX2" fmla="*/ 579119 w 1186033"/>
              <a:gd name="connsiteY2" fmla="*/ 739679 h 2096207"/>
              <a:gd name="connsiteX3" fmla="*/ 609367 w 1186033"/>
              <a:gd name="connsiteY3" fmla="*/ 821671 h 2096207"/>
              <a:gd name="connsiteX4" fmla="*/ 935447 w 1186033"/>
              <a:gd name="connsiteY4" fmla="*/ 861814 h 2096207"/>
              <a:gd name="connsiteX5" fmla="*/ 737910 w 1186033"/>
              <a:gd name="connsiteY5" fmla="*/ 1125574 h 2096207"/>
              <a:gd name="connsiteX6" fmla="*/ 768002 w 1186033"/>
              <a:gd name="connsiteY6" fmla="*/ 1189039 h 2096207"/>
              <a:gd name="connsiteX7" fmla="*/ 1186033 w 1186033"/>
              <a:gd name="connsiteY7" fmla="*/ 1776325 h 2096207"/>
              <a:gd name="connsiteX8" fmla="*/ 867017 w 1186033"/>
              <a:gd name="connsiteY8" fmla="*/ 2096207 h 2096207"/>
              <a:gd name="connsiteX9" fmla="*/ 0 w 1186033"/>
              <a:gd name="connsiteY9" fmla="*/ 0 h 209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033" h="2096207">
                <a:moveTo>
                  <a:pt x="0" y="0"/>
                </a:moveTo>
                <a:lnTo>
                  <a:pt x="451449" y="0"/>
                </a:lnTo>
                <a:cubicBezTo>
                  <a:pt x="460256" y="257048"/>
                  <a:pt x="504384" y="505191"/>
                  <a:pt x="579119" y="739679"/>
                </a:cubicBezTo>
                <a:lnTo>
                  <a:pt x="609367" y="821671"/>
                </a:lnTo>
                <a:lnTo>
                  <a:pt x="935447" y="861814"/>
                </a:lnTo>
                <a:lnTo>
                  <a:pt x="737910" y="1125574"/>
                </a:lnTo>
                <a:lnTo>
                  <a:pt x="768002" y="1189039"/>
                </a:lnTo>
                <a:cubicBezTo>
                  <a:pt x="881451" y="1403208"/>
                  <a:pt x="1022366" y="1600553"/>
                  <a:pt x="1186033" y="1776325"/>
                </a:cubicBezTo>
                <a:lnTo>
                  <a:pt x="867017" y="2096207"/>
                </a:lnTo>
                <a:cubicBezTo>
                  <a:pt x="348373" y="1545227"/>
                  <a:pt x="23486" y="810803"/>
                  <a:pt x="0" y="0"/>
                </a:cubicBezTo>
                <a:close/>
              </a:path>
            </a:pathLst>
          </a:custGeom>
          <a:solidFill>
            <a:srgbClr val="2B130D"/>
          </a:solidFill>
          <a:ln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56" name="Freeform 155">
            <a:extLst>
              <a:ext uri="{FF2B5EF4-FFF2-40B4-BE49-F238E27FC236}">
                <a16:creationId xmlns:a16="http://schemas.microsoft.com/office/drawing/2014/main" id="{E50B9AED-F110-864E-9074-29A9955B0D5B}"/>
              </a:ext>
            </a:extLst>
          </p:cNvPr>
          <p:cNvSpPr>
            <a:spLocks noChangeArrowheads="1"/>
          </p:cNvSpPr>
          <p:nvPr/>
        </p:nvSpPr>
        <p:spPr bwMode="auto">
          <a:xfrm rot="8117528">
            <a:off x="6226515" y="2986355"/>
            <a:ext cx="336872" cy="627211"/>
          </a:xfrm>
          <a:custGeom>
            <a:avLst/>
            <a:gdLst>
              <a:gd name="connsiteX0" fmla="*/ 0 w 1186033"/>
              <a:gd name="connsiteY0" fmla="*/ 0 h 2096207"/>
              <a:gd name="connsiteX1" fmla="*/ 451449 w 1186033"/>
              <a:gd name="connsiteY1" fmla="*/ 0 h 2096207"/>
              <a:gd name="connsiteX2" fmla="*/ 579119 w 1186033"/>
              <a:gd name="connsiteY2" fmla="*/ 739679 h 2096207"/>
              <a:gd name="connsiteX3" fmla="*/ 609367 w 1186033"/>
              <a:gd name="connsiteY3" fmla="*/ 821671 h 2096207"/>
              <a:gd name="connsiteX4" fmla="*/ 935447 w 1186033"/>
              <a:gd name="connsiteY4" fmla="*/ 861814 h 2096207"/>
              <a:gd name="connsiteX5" fmla="*/ 737910 w 1186033"/>
              <a:gd name="connsiteY5" fmla="*/ 1125574 h 2096207"/>
              <a:gd name="connsiteX6" fmla="*/ 768002 w 1186033"/>
              <a:gd name="connsiteY6" fmla="*/ 1189039 h 2096207"/>
              <a:gd name="connsiteX7" fmla="*/ 1186033 w 1186033"/>
              <a:gd name="connsiteY7" fmla="*/ 1776325 h 2096207"/>
              <a:gd name="connsiteX8" fmla="*/ 867017 w 1186033"/>
              <a:gd name="connsiteY8" fmla="*/ 2096207 h 2096207"/>
              <a:gd name="connsiteX9" fmla="*/ 0 w 1186033"/>
              <a:gd name="connsiteY9" fmla="*/ 0 h 209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033" h="2096207">
                <a:moveTo>
                  <a:pt x="0" y="0"/>
                </a:moveTo>
                <a:lnTo>
                  <a:pt x="451449" y="0"/>
                </a:lnTo>
                <a:cubicBezTo>
                  <a:pt x="460256" y="257048"/>
                  <a:pt x="504384" y="505191"/>
                  <a:pt x="579119" y="739679"/>
                </a:cubicBezTo>
                <a:lnTo>
                  <a:pt x="609367" y="821671"/>
                </a:lnTo>
                <a:lnTo>
                  <a:pt x="935447" y="861814"/>
                </a:lnTo>
                <a:lnTo>
                  <a:pt x="737910" y="1125574"/>
                </a:lnTo>
                <a:lnTo>
                  <a:pt x="768002" y="1189039"/>
                </a:lnTo>
                <a:cubicBezTo>
                  <a:pt x="881451" y="1403208"/>
                  <a:pt x="1022366" y="1600553"/>
                  <a:pt x="1186033" y="1776325"/>
                </a:cubicBezTo>
                <a:lnTo>
                  <a:pt x="867017" y="2096207"/>
                </a:lnTo>
                <a:cubicBezTo>
                  <a:pt x="348373" y="1545227"/>
                  <a:pt x="23486" y="810803"/>
                  <a:pt x="0" y="0"/>
                </a:cubicBezTo>
                <a:close/>
              </a:path>
            </a:pathLst>
          </a:custGeom>
          <a:solidFill>
            <a:srgbClr val="072749"/>
          </a:solidFill>
          <a:ln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57" name="Freeform 156">
            <a:extLst>
              <a:ext uri="{FF2B5EF4-FFF2-40B4-BE49-F238E27FC236}">
                <a16:creationId xmlns:a16="http://schemas.microsoft.com/office/drawing/2014/main" id="{49C69734-2B34-8E43-8A04-FE406E882665}"/>
              </a:ext>
            </a:extLst>
          </p:cNvPr>
          <p:cNvSpPr>
            <a:spLocks noChangeArrowheads="1"/>
          </p:cNvSpPr>
          <p:nvPr/>
        </p:nvSpPr>
        <p:spPr bwMode="auto">
          <a:xfrm rot="10637478">
            <a:off x="6691288" y="3433451"/>
            <a:ext cx="358593" cy="638095"/>
          </a:xfrm>
          <a:custGeom>
            <a:avLst/>
            <a:gdLst>
              <a:gd name="connsiteX0" fmla="*/ 0 w 1186033"/>
              <a:gd name="connsiteY0" fmla="*/ 0 h 2096207"/>
              <a:gd name="connsiteX1" fmla="*/ 451449 w 1186033"/>
              <a:gd name="connsiteY1" fmla="*/ 0 h 2096207"/>
              <a:gd name="connsiteX2" fmla="*/ 579119 w 1186033"/>
              <a:gd name="connsiteY2" fmla="*/ 739679 h 2096207"/>
              <a:gd name="connsiteX3" fmla="*/ 609367 w 1186033"/>
              <a:gd name="connsiteY3" fmla="*/ 821671 h 2096207"/>
              <a:gd name="connsiteX4" fmla="*/ 935447 w 1186033"/>
              <a:gd name="connsiteY4" fmla="*/ 861814 h 2096207"/>
              <a:gd name="connsiteX5" fmla="*/ 737910 w 1186033"/>
              <a:gd name="connsiteY5" fmla="*/ 1125574 h 2096207"/>
              <a:gd name="connsiteX6" fmla="*/ 768002 w 1186033"/>
              <a:gd name="connsiteY6" fmla="*/ 1189039 h 2096207"/>
              <a:gd name="connsiteX7" fmla="*/ 1186033 w 1186033"/>
              <a:gd name="connsiteY7" fmla="*/ 1776325 h 2096207"/>
              <a:gd name="connsiteX8" fmla="*/ 867017 w 1186033"/>
              <a:gd name="connsiteY8" fmla="*/ 2096207 h 2096207"/>
              <a:gd name="connsiteX9" fmla="*/ 0 w 1186033"/>
              <a:gd name="connsiteY9" fmla="*/ 0 h 209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033" h="2096207">
                <a:moveTo>
                  <a:pt x="0" y="0"/>
                </a:moveTo>
                <a:lnTo>
                  <a:pt x="451449" y="0"/>
                </a:lnTo>
                <a:cubicBezTo>
                  <a:pt x="460256" y="257048"/>
                  <a:pt x="504384" y="505191"/>
                  <a:pt x="579119" y="739679"/>
                </a:cubicBezTo>
                <a:lnTo>
                  <a:pt x="609367" y="821671"/>
                </a:lnTo>
                <a:lnTo>
                  <a:pt x="935447" y="861814"/>
                </a:lnTo>
                <a:lnTo>
                  <a:pt x="737910" y="1125574"/>
                </a:lnTo>
                <a:lnTo>
                  <a:pt x="768002" y="1189039"/>
                </a:lnTo>
                <a:cubicBezTo>
                  <a:pt x="881451" y="1403208"/>
                  <a:pt x="1022366" y="1600553"/>
                  <a:pt x="1186033" y="1776325"/>
                </a:cubicBezTo>
                <a:lnTo>
                  <a:pt x="867017" y="2096207"/>
                </a:lnTo>
                <a:cubicBezTo>
                  <a:pt x="348373" y="1545227"/>
                  <a:pt x="23486" y="810803"/>
                  <a:pt x="0" y="0"/>
                </a:cubicBezTo>
                <a:close/>
              </a:path>
            </a:pathLst>
          </a:custGeom>
          <a:solidFill>
            <a:srgbClr val="010B15"/>
          </a:solidFill>
          <a:ln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58" name="Freeform 157">
            <a:extLst>
              <a:ext uri="{FF2B5EF4-FFF2-40B4-BE49-F238E27FC236}">
                <a16:creationId xmlns:a16="http://schemas.microsoft.com/office/drawing/2014/main" id="{FEC60490-6245-2E49-B429-68B81DE61A51}"/>
              </a:ext>
            </a:extLst>
          </p:cNvPr>
          <p:cNvSpPr>
            <a:spLocks noChangeArrowheads="1"/>
          </p:cNvSpPr>
          <p:nvPr/>
        </p:nvSpPr>
        <p:spPr bwMode="auto">
          <a:xfrm rot="13386698">
            <a:off x="6720982" y="4083182"/>
            <a:ext cx="377985" cy="652579"/>
          </a:xfrm>
          <a:custGeom>
            <a:avLst/>
            <a:gdLst>
              <a:gd name="connsiteX0" fmla="*/ 0 w 1186033"/>
              <a:gd name="connsiteY0" fmla="*/ 0 h 2096207"/>
              <a:gd name="connsiteX1" fmla="*/ 451449 w 1186033"/>
              <a:gd name="connsiteY1" fmla="*/ 0 h 2096207"/>
              <a:gd name="connsiteX2" fmla="*/ 579119 w 1186033"/>
              <a:gd name="connsiteY2" fmla="*/ 739679 h 2096207"/>
              <a:gd name="connsiteX3" fmla="*/ 609367 w 1186033"/>
              <a:gd name="connsiteY3" fmla="*/ 821671 h 2096207"/>
              <a:gd name="connsiteX4" fmla="*/ 935447 w 1186033"/>
              <a:gd name="connsiteY4" fmla="*/ 861814 h 2096207"/>
              <a:gd name="connsiteX5" fmla="*/ 737910 w 1186033"/>
              <a:gd name="connsiteY5" fmla="*/ 1125574 h 2096207"/>
              <a:gd name="connsiteX6" fmla="*/ 768002 w 1186033"/>
              <a:gd name="connsiteY6" fmla="*/ 1189039 h 2096207"/>
              <a:gd name="connsiteX7" fmla="*/ 1186033 w 1186033"/>
              <a:gd name="connsiteY7" fmla="*/ 1776325 h 2096207"/>
              <a:gd name="connsiteX8" fmla="*/ 867017 w 1186033"/>
              <a:gd name="connsiteY8" fmla="*/ 2096207 h 2096207"/>
              <a:gd name="connsiteX9" fmla="*/ 0 w 1186033"/>
              <a:gd name="connsiteY9" fmla="*/ 0 h 209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033" h="2096207">
                <a:moveTo>
                  <a:pt x="0" y="0"/>
                </a:moveTo>
                <a:lnTo>
                  <a:pt x="451449" y="0"/>
                </a:lnTo>
                <a:cubicBezTo>
                  <a:pt x="460256" y="257048"/>
                  <a:pt x="504384" y="505191"/>
                  <a:pt x="579119" y="739679"/>
                </a:cubicBezTo>
                <a:lnTo>
                  <a:pt x="609367" y="821671"/>
                </a:lnTo>
                <a:lnTo>
                  <a:pt x="935447" y="861814"/>
                </a:lnTo>
                <a:lnTo>
                  <a:pt x="737910" y="1125574"/>
                </a:lnTo>
                <a:lnTo>
                  <a:pt x="768002" y="1189039"/>
                </a:lnTo>
                <a:cubicBezTo>
                  <a:pt x="881451" y="1403208"/>
                  <a:pt x="1022366" y="1600553"/>
                  <a:pt x="1186033" y="1776325"/>
                </a:cubicBezTo>
                <a:lnTo>
                  <a:pt x="867017" y="2096207"/>
                </a:lnTo>
                <a:cubicBezTo>
                  <a:pt x="348373" y="1545227"/>
                  <a:pt x="23486" y="810803"/>
                  <a:pt x="0" y="0"/>
                </a:cubicBezTo>
                <a:close/>
              </a:path>
            </a:pathLst>
          </a:custGeom>
          <a:solidFill>
            <a:srgbClr val="31500F"/>
          </a:solidFill>
          <a:ln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59" name="Freeform 158">
            <a:extLst>
              <a:ext uri="{FF2B5EF4-FFF2-40B4-BE49-F238E27FC236}">
                <a16:creationId xmlns:a16="http://schemas.microsoft.com/office/drawing/2014/main" id="{DE1F19AA-78E7-B34D-9A86-D2FC2B8E325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262891" y="4563244"/>
            <a:ext cx="376926" cy="674133"/>
          </a:xfrm>
          <a:custGeom>
            <a:avLst/>
            <a:gdLst>
              <a:gd name="connsiteX0" fmla="*/ 0 w 1186033"/>
              <a:gd name="connsiteY0" fmla="*/ 0 h 2096207"/>
              <a:gd name="connsiteX1" fmla="*/ 451449 w 1186033"/>
              <a:gd name="connsiteY1" fmla="*/ 0 h 2096207"/>
              <a:gd name="connsiteX2" fmla="*/ 579119 w 1186033"/>
              <a:gd name="connsiteY2" fmla="*/ 739679 h 2096207"/>
              <a:gd name="connsiteX3" fmla="*/ 609367 w 1186033"/>
              <a:gd name="connsiteY3" fmla="*/ 821671 h 2096207"/>
              <a:gd name="connsiteX4" fmla="*/ 935447 w 1186033"/>
              <a:gd name="connsiteY4" fmla="*/ 861814 h 2096207"/>
              <a:gd name="connsiteX5" fmla="*/ 737910 w 1186033"/>
              <a:gd name="connsiteY5" fmla="*/ 1125574 h 2096207"/>
              <a:gd name="connsiteX6" fmla="*/ 768002 w 1186033"/>
              <a:gd name="connsiteY6" fmla="*/ 1189039 h 2096207"/>
              <a:gd name="connsiteX7" fmla="*/ 1186033 w 1186033"/>
              <a:gd name="connsiteY7" fmla="*/ 1776325 h 2096207"/>
              <a:gd name="connsiteX8" fmla="*/ 867017 w 1186033"/>
              <a:gd name="connsiteY8" fmla="*/ 2096207 h 2096207"/>
              <a:gd name="connsiteX9" fmla="*/ 0 w 1186033"/>
              <a:gd name="connsiteY9" fmla="*/ 0 h 209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033" h="2096207">
                <a:moveTo>
                  <a:pt x="0" y="0"/>
                </a:moveTo>
                <a:lnTo>
                  <a:pt x="451449" y="0"/>
                </a:lnTo>
                <a:cubicBezTo>
                  <a:pt x="460256" y="257048"/>
                  <a:pt x="504384" y="505191"/>
                  <a:pt x="579119" y="739679"/>
                </a:cubicBezTo>
                <a:lnTo>
                  <a:pt x="609367" y="821671"/>
                </a:lnTo>
                <a:lnTo>
                  <a:pt x="935447" y="861814"/>
                </a:lnTo>
                <a:lnTo>
                  <a:pt x="737910" y="1125574"/>
                </a:lnTo>
                <a:lnTo>
                  <a:pt x="768002" y="1189039"/>
                </a:lnTo>
                <a:cubicBezTo>
                  <a:pt x="881451" y="1403208"/>
                  <a:pt x="1022366" y="1600553"/>
                  <a:pt x="1186033" y="1776325"/>
                </a:cubicBezTo>
                <a:lnTo>
                  <a:pt x="867017" y="2096207"/>
                </a:lnTo>
                <a:cubicBezTo>
                  <a:pt x="348373" y="1545227"/>
                  <a:pt x="23486" y="810803"/>
                  <a:pt x="0" y="0"/>
                </a:cubicBezTo>
                <a:close/>
              </a:path>
            </a:pathLst>
          </a:custGeom>
          <a:solidFill>
            <a:srgbClr val="1C2D09"/>
          </a:solidFill>
          <a:ln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60" name="Freeform 159">
            <a:extLst>
              <a:ext uri="{FF2B5EF4-FFF2-40B4-BE49-F238E27FC236}">
                <a16:creationId xmlns:a16="http://schemas.microsoft.com/office/drawing/2014/main" id="{FD108008-90AF-C045-A6E9-AB29E36E7C64}"/>
              </a:ext>
            </a:extLst>
          </p:cNvPr>
          <p:cNvSpPr>
            <a:spLocks noChangeArrowheads="1"/>
          </p:cNvSpPr>
          <p:nvPr/>
        </p:nvSpPr>
        <p:spPr bwMode="auto">
          <a:xfrm rot="18853253">
            <a:off x="5575418" y="4576819"/>
            <a:ext cx="384783" cy="678386"/>
          </a:xfrm>
          <a:custGeom>
            <a:avLst/>
            <a:gdLst>
              <a:gd name="connsiteX0" fmla="*/ 0 w 1186033"/>
              <a:gd name="connsiteY0" fmla="*/ 0 h 2096207"/>
              <a:gd name="connsiteX1" fmla="*/ 451449 w 1186033"/>
              <a:gd name="connsiteY1" fmla="*/ 0 h 2096207"/>
              <a:gd name="connsiteX2" fmla="*/ 579119 w 1186033"/>
              <a:gd name="connsiteY2" fmla="*/ 739679 h 2096207"/>
              <a:gd name="connsiteX3" fmla="*/ 609367 w 1186033"/>
              <a:gd name="connsiteY3" fmla="*/ 821671 h 2096207"/>
              <a:gd name="connsiteX4" fmla="*/ 935447 w 1186033"/>
              <a:gd name="connsiteY4" fmla="*/ 861814 h 2096207"/>
              <a:gd name="connsiteX5" fmla="*/ 737910 w 1186033"/>
              <a:gd name="connsiteY5" fmla="*/ 1125574 h 2096207"/>
              <a:gd name="connsiteX6" fmla="*/ 768002 w 1186033"/>
              <a:gd name="connsiteY6" fmla="*/ 1189039 h 2096207"/>
              <a:gd name="connsiteX7" fmla="*/ 1186033 w 1186033"/>
              <a:gd name="connsiteY7" fmla="*/ 1776325 h 2096207"/>
              <a:gd name="connsiteX8" fmla="*/ 867017 w 1186033"/>
              <a:gd name="connsiteY8" fmla="*/ 2096207 h 2096207"/>
              <a:gd name="connsiteX9" fmla="*/ 0 w 1186033"/>
              <a:gd name="connsiteY9" fmla="*/ 0 h 209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033" h="2096207">
                <a:moveTo>
                  <a:pt x="0" y="0"/>
                </a:moveTo>
                <a:lnTo>
                  <a:pt x="451449" y="0"/>
                </a:lnTo>
                <a:cubicBezTo>
                  <a:pt x="460256" y="257048"/>
                  <a:pt x="504384" y="505191"/>
                  <a:pt x="579119" y="739679"/>
                </a:cubicBezTo>
                <a:lnTo>
                  <a:pt x="609367" y="821671"/>
                </a:lnTo>
                <a:lnTo>
                  <a:pt x="935447" y="861814"/>
                </a:lnTo>
                <a:lnTo>
                  <a:pt x="737910" y="1125574"/>
                </a:lnTo>
                <a:lnTo>
                  <a:pt x="768002" y="1189039"/>
                </a:lnTo>
                <a:cubicBezTo>
                  <a:pt x="881451" y="1403208"/>
                  <a:pt x="1022366" y="1600553"/>
                  <a:pt x="1186033" y="1776325"/>
                </a:cubicBezTo>
                <a:lnTo>
                  <a:pt x="867017" y="2096207"/>
                </a:lnTo>
                <a:cubicBezTo>
                  <a:pt x="348373" y="1545227"/>
                  <a:pt x="23486" y="810803"/>
                  <a:pt x="0" y="0"/>
                </a:cubicBezTo>
                <a:close/>
              </a:path>
            </a:pathLst>
          </a:custGeom>
          <a:solidFill>
            <a:srgbClr val="115070"/>
          </a:solidFill>
          <a:ln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86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6" y="4629149"/>
            <a:ext cx="11049000" cy="1571625"/>
          </a:xfrm>
        </p:spPr>
        <p:txBody>
          <a:bodyPr>
            <a:noAutofit/>
          </a:bodyPr>
          <a:lstStyle/>
          <a:p>
            <a:r>
              <a:rPr lang="en-US" sz="2000" u="sng" dirty="0"/>
              <a:t>Newborn Screening: </a:t>
            </a:r>
            <a:r>
              <a:rPr lang="en-US" sz="2000" dirty="0"/>
              <a:t>Heather Brand: </a:t>
            </a:r>
            <a:r>
              <a:rPr lang="en-US" sz="2000" dirty="0">
                <a:hlinkClick r:id="rId3"/>
              </a:rPr>
              <a:t>heather.brand@state.mn.us</a:t>
            </a:r>
            <a:r>
              <a:rPr lang="en-US" sz="2000" dirty="0"/>
              <a:t> </a:t>
            </a:r>
          </a:p>
          <a:p>
            <a:r>
              <a:rPr lang="en-US" sz="2000" dirty="0"/>
              <a:t>Kristen Bye: </a:t>
            </a:r>
            <a:r>
              <a:rPr lang="en-US" sz="2000" dirty="0">
                <a:hlinkClick r:id="rId4"/>
              </a:rPr>
              <a:t>kristen.k.bye@state.mn.us</a:t>
            </a:r>
            <a:r>
              <a:rPr lang="en-US" sz="2000" dirty="0"/>
              <a:t> </a:t>
            </a:r>
          </a:p>
          <a:p>
            <a:r>
              <a:rPr lang="en-US" sz="2000" u="sng" dirty="0"/>
              <a:t>Office of Vital Records</a:t>
            </a:r>
            <a:r>
              <a:rPr lang="en-US" sz="2000" dirty="0"/>
              <a:t>: Neeti Sethi: </a:t>
            </a:r>
            <a:r>
              <a:rPr lang="en-US" sz="2000" dirty="0">
                <a:hlinkClick r:id="rId5"/>
              </a:rPr>
              <a:t>neeti.sethi@state.mn.us</a:t>
            </a:r>
            <a:r>
              <a:rPr lang="en-US" sz="200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466850"/>
            <a:ext cx="11715750" cy="292417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5300" dirty="0"/>
              <a:t>Thank you to: </a:t>
            </a:r>
            <a:br>
              <a:rPr lang="en-US" sz="5300" dirty="0"/>
            </a:br>
            <a:r>
              <a:rPr lang="en-US" sz="2700" dirty="0"/>
              <a:t>APHL &amp; NAPHSIS</a:t>
            </a:r>
            <a:br>
              <a:rPr lang="en-US" sz="2700" dirty="0"/>
            </a:br>
            <a:r>
              <a:rPr lang="en-US" sz="2700" dirty="0" err="1"/>
              <a:t>Natus</a:t>
            </a:r>
            <a:r>
              <a:rPr lang="en-US" sz="2700" dirty="0"/>
              <a:t> Medical Inc.</a:t>
            </a:r>
            <a:br>
              <a:rPr lang="en-US" sz="2700" dirty="0"/>
            </a:br>
            <a:r>
              <a:rPr lang="en-US" sz="2700" dirty="0"/>
              <a:t>OZ Systems</a:t>
            </a:r>
            <a:br>
              <a:rPr lang="en-US" sz="2700" dirty="0"/>
            </a:br>
            <a:r>
              <a:rPr lang="en-US" sz="2700" dirty="0"/>
              <a:t>MDH Data Exchange &amp; MNIT</a:t>
            </a:r>
            <a:br>
              <a:rPr lang="en-US" sz="2700" dirty="0"/>
            </a:br>
            <a:r>
              <a:rPr lang="en-US" sz="2700" dirty="0"/>
              <a:t>MN Newborn Screening Staff</a:t>
            </a:r>
            <a:br>
              <a:rPr lang="en-US" sz="2700" dirty="0"/>
            </a:br>
            <a:r>
              <a:rPr lang="en-US" sz="2700" dirty="0"/>
              <a:t>MN Office of Vital Records</a:t>
            </a:r>
            <a:br>
              <a:rPr lang="en-US" sz="2700" dirty="0"/>
            </a:br>
            <a:br>
              <a:rPr lang="en-US" sz="2700" dirty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54600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261"/>
            <a:ext cx="11887200" cy="1216025"/>
          </a:xfrm>
        </p:spPr>
        <p:txBody>
          <a:bodyPr/>
          <a:lstStyle/>
          <a:p>
            <a:r>
              <a:rPr lang="en-US" dirty="0"/>
              <a:t>How it Started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5894" y="2531908"/>
            <a:ext cx="5012076" cy="21498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/>
              <a:t>“How many children in Minnesota have been screened?”</a:t>
            </a:r>
          </a:p>
        </p:txBody>
      </p:sp>
      <p:pic>
        <p:nvPicPr>
          <p:cNvPr id="5" name="Content Placeholder 4" descr="A baby lying on a person's chest&#10;&#10;Description automatically generated with low confidence">
            <a:extLst>
              <a:ext uri="{FF2B5EF4-FFF2-40B4-BE49-F238E27FC236}">
                <a16:creationId xmlns:a16="http://schemas.microsoft.com/office/drawing/2014/main" id="{5748FBC2-DA8A-164E-A70E-702244DB605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42319"/>
            <a:ext cx="5638800" cy="3759200"/>
          </a:xfrm>
        </p:spPr>
      </p:pic>
    </p:spTree>
    <p:extLst>
      <p:ext uri="{BB962C8B-B14F-4D97-AF65-F5344CB8AC3E}">
        <p14:creationId xmlns:p14="http://schemas.microsoft.com/office/powerpoint/2010/main" val="112562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A87CD-1EED-4F2B-AB8B-C7115402F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Started	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78C89FF-1609-4661-BD8A-98D1E364C2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222914"/>
              </p:ext>
            </p:extLst>
          </p:nvPr>
        </p:nvGraphicFramePr>
        <p:xfrm>
          <a:off x="409575" y="1435685"/>
          <a:ext cx="11572875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26EEF-77E1-4356-A886-1AE20A34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6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Internal Data Use Authorization (IDUA)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E3E3327-46E4-45A3-BCC7-A5ACB3AB00B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7912144"/>
              </p:ext>
            </p:extLst>
          </p:nvPr>
        </p:nvGraphicFramePr>
        <p:xfrm>
          <a:off x="114300" y="1476375"/>
          <a:ext cx="6677026" cy="487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433F61C2-B202-408C-92F2-6A18156E9E45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7"/>
          <a:stretch>
            <a:fillRect/>
          </a:stretch>
        </p:blipFill>
        <p:spPr>
          <a:xfrm>
            <a:off x="7019828" y="1409700"/>
            <a:ext cx="4591147" cy="514424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111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C1885F-DF55-4E44-B332-C61A142265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Office of Vital Records </a:t>
            </a:r>
          </a:p>
        </p:txBody>
      </p:sp>
      <p:pic>
        <p:nvPicPr>
          <p:cNvPr id="17" name="Picture Placeholder 16" descr="A picture containing text, stationary, writing implement, store&#10;&#10;Description automatically generated">
            <a:extLst>
              <a:ext uri="{FF2B5EF4-FFF2-40B4-BE49-F238E27FC236}">
                <a16:creationId xmlns:a16="http://schemas.microsoft.com/office/drawing/2014/main" id="{361900BE-9253-4214-BF88-66E9C66CCA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r="79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112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Births in Minnesota	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3FB56ED-8457-452C-95BC-711886751A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364191"/>
              </p:ext>
            </p:extLst>
          </p:nvPr>
        </p:nvGraphicFramePr>
        <p:xfrm>
          <a:off x="247651" y="1419225"/>
          <a:ext cx="11782424" cy="4905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7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 Birth Data and Registration 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53FF2AD-7415-45C6-BE28-3B97B834F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00738"/>
              </p:ext>
            </p:extLst>
          </p:nvPr>
        </p:nvGraphicFramePr>
        <p:xfrm>
          <a:off x="219075" y="1524000"/>
          <a:ext cx="11668125" cy="4721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6220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 Death Data and Registration 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7B6CD3-4595-4F91-935E-F62FA5E18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157154"/>
              </p:ext>
            </p:extLst>
          </p:nvPr>
        </p:nvGraphicFramePr>
        <p:xfrm>
          <a:off x="295275" y="1571626"/>
          <a:ext cx="11591925" cy="460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0458811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Custom 1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7FAF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classic option.potx" id="{97C24E70-379D-480C-9420-F379471FC0D6}" vid="{857587AC-A919-493F-9418-7BF7C0A5DB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82B80E85798B498881C0CB36871F5B" ma:contentTypeVersion="77" ma:contentTypeDescription="Create a new document." ma:contentTypeScope="" ma:versionID="81fd33ee760e55ba4dc21f19d71c9ed2">
  <xsd:schema xmlns:xsd="http://www.w3.org/2001/XMLSchema" xmlns:xs="http://www.w3.org/2001/XMLSchema" xmlns:p="http://schemas.microsoft.com/office/2006/metadata/properties" xmlns:ns2="98f01fe9-c3f2-4582-9148-d87bd0c242e7" xmlns:ns3="fc253db8-c1a2-4032-adc2-d3fbd160fc76" xmlns:ns4="8837c207-459e-4c9e-ae67-73e2034e87a2" targetNamespace="http://schemas.microsoft.com/office/2006/metadata/properties" ma:root="true" ma:fieldsID="6f597a13533ab51e3170be8e423a5b5a" ns2:_="" ns3:_="" ns4:_="">
    <xsd:import namespace="98f01fe9-c3f2-4582-9148-d87bd0c242e7"/>
    <xsd:import namespace="fc253db8-c1a2-4032-adc2-d3fbd160fc76"/>
    <xsd:import namespace="8837c207-459e-4c9e-ae67-73e2034e87a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01fe9-c3f2-4582-9148-d87bd0c242e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53db8-c1a2-4032-adc2-d3fbd160fc7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7c207-459e-4c9e-ae67-73e2034e8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11E3844E5F3943BDA9E830BA502E27" ma:contentTypeVersion="6" ma:contentTypeDescription="Create a new document." ma:contentTypeScope="" ma:versionID="0312e9106a8c3c03b72bb886c95b4b64">
  <xsd:schema xmlns:xsd="http://www.w3.org/2001/XMLSchema" xmlns:xs="http://www.w3.org/2001/XMLSchema" xmlns:p="http://schemas.microsoft.com/office/2006/metadata/properties" xmlns:ns2="669127c0-0fad-4d7d-b0ab-70de05b949f1" targetNamespace="http://schemas.microsoft.com/office/2006/metadata/properties" ma:root="true" ma:fieldsID="8bca5ce25081c7fe3de4fddeaa73c9a9" ns2:_="">
    <xsd:import namespace="669127c0-0fad-4d7d-b0ab-70de05b949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127c0-0fad-4d7d-b0ab-70de05b94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9ED9FB-88D9-4193-9DD9-DFFAC07CE0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f01fe9-c3f2-4582-9148-d87bd0c242e7"/>
    <ds:schemaRef ds:uri="fc253db8-c1a2-4032-adc2-d3fbd160fc76"/>
    <ds:schemaRef ds:uri="8837c207-459e-4c9e-ae67-73e2034e8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78B604-9059-4F1C-B8E2-C96A71A964D2}">
  <ds:schemaRefs>
    <ds:schemaRef ds:uri="http://purl.org/dc/terms/"/>
    <ds:schemaRef ds:uri="http://schemas.microsoft.com/office/2006/documentManagement/types"/>
    <ds:schemaRef ds:uri="98f01fe9-c3f2-4582-9148-d87bd0c242e7"/>
    <ds:schemaRef ds:uri="fc253db8-c1a2-4032-adc2-d3fbd160fc7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837c207-459e-4c9e-ae67-73e2034e87a2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8BDD94-784E-4E8E-AB03-D84666557978}"/>
</file>

<file path=customXml/itemProps4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classic option</Template>
  <TotalTime>878</TotalTime>
  <Words>1173</Words>
  <Application>Microsoft Office PowerPoint</Application>
  <PresentationFormat>Widescreen</PresentationFormat>
  <Paragraphs>170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Lato Light</vt:lpstr>
      <vt:lpstr>Minnesota</vt:lpstr>
      <vt:lpstr>Vital Statistic Sharing in Minnesota</vt:lpstr>
      <vt:lpstr>How it Started</vt:lpstr>
      <vt:lpstr>How it Started</vt:lpstr>
      <vt:lpstr>How it Started </vt:lpstr>
      <vt:lpstr>Internal Data Use Authorization (IDUA)</vt:lpstr>
      <vt:lpstr>Office of Vital Records </vt:lpstr>
      <vt:lpstr>Births in Minnesota </vt:lpstr>
      <vt:lpstr>MN Birth Data and Registration  </vt:lpstr>
      <vt:lpstr>MN Death Data and Registration  </vt:lpstr>
      <vt:lpstr>Birth Certificates and Blood Spot Specimens</vt:lpstr>
      <vt:lpstr>Matching Birth Certificates to Blood Spot Specimens </vt:lpstr>
      <vt:lpstr>Blood Spot Matching Process </vt:lpstr>
      <vt:lpstr>Creating a Case From the OVR Record </vt:lpstr>
      <vt:lpstr>Birth Certificates to Hearing &amp; CCHD System</vt:lpstr>
      <vt:lpstr>Comprehensive matching follows an established path</vt:lpstr>
      <vt:lpstr>Successful matches require five criteria</vt:lpstr>
      <vt:lpstr>We request 146 data fields from OVR </vt:lpstr>
      <vt:lpstr>How it’s Going</vt:lpstr>
      <vt:lpstr>Connecting with OVR Provides Long-term Value to NBS </vt:lpstr>
      <vt:lpstr>Connecting with OVR Provides Long-term Value to NBS</vt:lpstr>
      <vt:lpstr>Teamwork Makes the Dream Work</vt:lpstr>
      <vt:lpstr> Thank you to:  APHL &amp; NAPHSIS Natus Medical Inc. OZ Systems MDH Data Exchange &amp; MNIT MN Newborn Screening Staff MN Office of Vital Records  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Brand, Heather (MDH)</dc:creator>
  <cp:keywords/>
  <dc:description/>
  <cp:lastModifiedBy>Bye, Kristen.K (MDH)</cp:lastModifiedBy>
  <cp:revision>68</cp:revision>
  <cp:lastPrinted>2017-03-14T16:27:36Z</cp:lastPrinted>
  <dcterms:created xsi:type="dcterms:W3CDTF">2021-08-18T19:15:05Z</dcterms:created>
  <dcterms:modified xsi:type="dcterms:W3CDTF">2021-09-15T12:24:40Z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1.3</vt:lpwstr>
  </property>
  <property fmtid="{D5CDD505-2E9C-101B-9397-08002B2CF9AE}" pid="3" name="ContentTypeId">
    <vt:lpwstr>0x0101007911E3844E5F3943BDA9E830BA502E27</vt:lpwstr>
  </property>
  <property fmtid="{D5CDD505-2E9C-101B-9397-08002B2CF9AE}" pid="4" name="_dlc_DocIdItemGuid">
    <vt:lpwstr>2a3daca8-56a8-4dd4-93e8-4f7aa36add79</vt:lpwstr>
  </property>
</Properties>
</file>