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8"/>
  </p:notesMasterIdLst>
  <p:handoutMasterIdLst>
    <p:handoutMasterId r:id="rId9"/>
  </p:handoutMasterIdLst>
  <p:sldIdLst>
    <p:sldId id="443" r:id="rId5"/>
    <p:sldId id="439" r:id="rId6"/>
    <p:sldId id="446" r:id="rId7"/>
  </p:sldIdLst>
  <p:sldSz cx="9144000" cy="6858000" type="screen4x3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9">
          <p15:clr>
            <a:srgbClr val="A4A3A4"/>
          </p15:clr>
        </p15:guide>
        <p15:guide id="2" orient="horz" pos="791">
          <p15:clr>
            <a:srgbClr val="A4A3A4"/>
          </p15:clr>
        </p15:guide>
        <p15:guide id="3" orient="horz" pos="865">
          <p15:clr>
            <a:srgbClr val="A4A3A4"/>
          </p15:clr>
        </p15:guide>
        <p15:guide id="4" orient="horz" pos="2390">
          <p15:clr>
            <a:srgbClr val="A4A3A4"/>
          </p15:clr>
        </p15:guide>
        <p15:guide id="5" orient="horz" pos="4176">
          <p15:clr>
            <a:srgbClr val="A4A3A4"/>
          </p15:clr>
        </p15:guide>
        <p15:guide id="6" orient="horz" pos="2337">
          <p15:clr>
            <a:srgbClr val="A4A3A4"/>
          </p15:clr>
        </p15:guide>
        <p15:guide id="7" orient="horz" pos="3743">
          <p15:clr>
            <a:srgbClr val="A4A3A4"/>
          </p15:clr>
        </p15:guide>
        <p15:guide id="8" pos="3861">
          <p15:clr>
            <a:srgbClr val="A4A3A4"/>
          </p15:clr>
        </p15:guide>
        <p15:guide id="9" pos="289">
          <p15:clr>
            <a:srgbClr val="A4A3A4"/>
          </p15:clr>
        </p15:guide>
        <p15:guide id="10" pos="2967">
          <p15:clr>
            <a:srgbClr val="A4A3A4"/>
          </p15:clr>
        </p15:guide>
        <p15:guide id="11" pos="2076">
          <p15:clr>
            <a:srgbClr val="A4A3A4"/>
          </p15:clr>
        </p15:guide>
        <p15:guide id="12" pos="5472">
          <p15:clr>
            <a:srgbClr val="A4A3A4"/>
          </p15:clr>
        </p15:guide>
        <p15:guide id="13" pos="3686">
          <p15:clr>
            <a:srgbClr val="A4A3A4"/>
          </p15:clr>
        </p15:guide>
        <p15:guide id="14" pos="2793">
          <p15:clr>
            <a:srgbClr val="A4A3A4"/>
          </p15:clr>
        </p15:guide>
        <p15:guide id="15" pos="190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ADF"/>
    <a:srgbClr val="003CA5"/>
    <a:srgbClr val="53565A"/>
    <a:srgbClr val="3DAD2C"/>
    <a:srgbClr val="5C0B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 showGuides="1">
      <p:cViewPr varScale="1">
        <p:scale>
          <a:sx n="87" d="100"/>
          <a:sy n="87" d="100"/>
        </p:scale>
        <p:origin x="1092" y="90"/>
      </p:cViewPr>
      <p:guideLst>
        <p:guide orient="horz" pos="289"/>
        <p:guide orient="horz" pos="791"/>
        <p:guide orient="horz" pos="865"/>
        <p:guide orient="horz" pos="2390"/>
        <p:guide orient="horz" pos="4176"/>
        <p:guide orient="horz" pos="2337"/>
        <p:guide orient="horz" pos="3743"/>
        <p:guide pos="3861"/>
        <p:guide pos="289"/>
        <p:guide pos="2967"/>
        <p:guide pos="2076"/>
        <p:guide pos="5472"/>
        <p:guide pos="3686"/>
        <p:guide pos="2793"/>
        <p:guide pos="190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53532B-C57D-4D24-B5CC-FD4E156EBF4C}" type="datetimeFigureOut">
              <a:rPr lang="en-US" smtClean="0"/>
              <a:pPr/>
              <a:t>9/18/2018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20033E-69DD-47DE-B3F6-3166F8E20C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63814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FA7AFE93-D4DC-0B4F-94AB-7CE5EAF59665}" type="datetimeFigureOut">
              <a:rPr lang="en-US" smtClean="0"/>
              <a:pPr/>
              <a:t>9/18/2018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8BBF9976-16FA-684A-9B34-75E0631715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667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10112" y="2103120"/>
            <a:ext cx="3976687" cy="1898429"/>
          </a:xfrm>
        </p:spPr>
        <p:txBody>
          <a:bodyPr>
            <a:noAutofit/>
          </a:bodyPr>
          <a:lstStyle>
            <a:lvl1pPr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10112" y="4331020"/>
            <a:ext cx="3976687" cy="580938"/>
          </a:xfrm>
        </p:spPr>
        <p:txBody>
          <a:bodyPr anchor="t" anchorCtr="0"/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lang="en-US" sz="1600" b="0" kern="120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indent="-3657600"/>
            <a:r>
              <a:rPr lang="en-US" dirty="0" smtClean="0"/>
              <a:t>Month Day, Year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8BC936-0928-C346-B13E-04BD5803164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0"/>
            <a:ext cx="9143997" cy="6857998"/>
            <a:chOff x="0" y="0"/>
            <a:chExt cx="9143997" cy="6857998"/>
          </a:xfrm>
        </p:grpSpPr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3997" cy="6857998"/>
            </a:xfrm>
            <a:prstGeom prst="rect">
              <a:avLst/>
            </a:prstGeom>
          </p:spPr>
        </p:pic>
        <p:pic>
          <p:nvPicPr>
            <p:cNvPr id="6" name="Picture 2"/>
            <p:cNvPicPr>
              <a:picLocks noChangeAspect="1" noChangeArrowheads="1"/>
            </p:cNvPicPr>
            <p:nvPr userDrawn="1"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55359" y="5107037"/>
              <a:ext cx="2468878" cy="15084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4391757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 Stack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0"/>
          </p:nvPr>
        </p:nvSpPr>
        <p:spPr>
          <a:xfrm>
            <a:off x="458788" y="1373188"/>
            <a:ext cx="8228012" cy="21447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1"/>
          </p:nvPr>
        </p:nvSpPr>
        <p:spPr>
          <a:xfrm>
            <a:off x="457200" y="3794124"/>
            <a:ext cx="3976687" cy="185686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4710113" y="3794125"/>
            <a:ext cx="3976687" cy="185686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dirty="0" smtClean="0"/>
              <a:t>Month Day, Year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E8BC936-0928-C346-B13E-04BD5803164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55359" y="5834778"/>
            <a:ext cx="1367327" cy="835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377491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 Stack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0"/>
          </p:nvPr>
        </p:nvSpPr>
        <p:spPr>
          <a:xfrm>
            <a:off x="458788" y="1373188"/>
            <a:ext cx="8228012" cy="21447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1"/>
          </p:nvPr>
        </p:nvSpPr>
        <p:spPr>
          <a:xfrm>
            <a:off x="457201" y="3794124"/>
            <a:ext cx="2560320" cy="18660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3295650" y="3794125"/>
            <a:ext cx="2555875" cy="186601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>
          <a:xfrm>
            <a:off x="6129338" y="3794125"/>
            <a:ext cx="2557462" cy="186601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 dirty="0" smtClean="0"/>
              <a:t>Month Day, Year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E8BC936-0928-C346-B13E-04BD5803164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55359" y="5834778"/>
            <a:ext cx="1367327" cy="835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031566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0"/>
          </p:nvPr>
        </p:nvSpPr>
        <p:spPr>
          <a:xfrm>
            <a:off x="458788" y="1373188"/>
            <a:ext cx="3975100" cy="42869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1"/>
          </p:nvPr>
        </p:nvSpPr>
        <p:spPr>
          <a:xfrm>
            <a:off x="4710113" y="1373188"/>
            <a:ext cx="3976687" cy="42869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dirty="0" smtClean="0"/>
              <a:t>Month Day, Year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E8BC936-0928-C346-B13E-04BD5803164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55359" y="5834778"/>
            <a:ext cx="1367327" cy="835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414508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 Callou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0"/>
          </p:nvPr>
        </p:nvSpPr>
        <p:spPr>
          <a:xfrm>
            <a:off x="458788" y="1373188"/>
            <a:ext cx="3975100" cy="42869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dirty="0" smtClean="0"/>
              <a:t>Month Day, Year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E8BC936-0928-C346-B13E-04BD580316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8"/>
          <p:cNvSpPr>
            <a:spLocks noGrp="1"/>
          </p:cNvSpPr>
          <p:nvPr>
            <p:ph sz="quarter" idx="15"/>
          </p:nvPr>
        </p:nvSpPr>
        <p:spPr>
          <a:xfrm>
            <a:off x="4707621" y="1371600"/>
            <a:ext cx="3977640" cy="428853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tx2"/>
                </a:solidFill>
              </a:defRPr>
            </a:lvl1pPr>
            <a:lvl2pPr marL="173736" indent="-173736"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</a:defRPr>
            </a:lvl2pPr>
            <a:lvl3pPr marL="173736" indent="-173736"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</a:defRPr>
            </a:lvl3pPr>
            <a:lvl4pPr marL="173736" indent="-173736"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</a:defRPr>
            </a:lvl4pPr>
            <a:lvl5pPr marL="173736" indent="-173736"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</a:defRPr>
            </a:lvl5pPr>
            <a:lvl6pPr marL="173736" indent="-173736"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</a:defRPr>
            </a:lvl6pPr>
            <a:lvl7pPr marL="173736" indent="-173736"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</a:defRPr>
            </a:lvl7pPr>
            <a:lvl8pPr marL="173736" indent="-173736"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</a:defRPr>
            </a:lvl8pPr>
            <a:lvl9pPr marL="173736" indent="-173736"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55359" y="5834778"/>
            <a:ext cx="1367327" cy="835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638736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 Callou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0"/>
          </p:nvPr>
        </p:nvSpPr>
        <p:spPr>
          <a:xfrm>
            <a:off x="4711700" y="1373188"/>
            <a:ext cx="3975100" cy="427780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dirty="0" smtClean="0"/>
              <a:t>Month Day, Year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E8BC936-0928-C346-B13E-04BD580316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8"/>
          <p:cNvSpPr>
            <a:spLocks noGrp="1"/>
          </p:cNvSpPr>
          <p:nvPr>
            <p:ph sz="quarter" idx="15"/>
          </p:nvPr>
        </p:nvSpPr>
        <p:spPr>
          <a:xfrm>
            <a:off x="458788" y="1371600"/>
            <a:ext cx="3977640" cy="4279392"/>
          </a:xfrm>
        </p:spPr>
        <p:txBody>
          <a:bodyPr>
            <a:noAutofit/>
          </a:bodyPr>
          <a:lstStyle>
            <a:lvl1pPr>
              <a:defRPr sz="2400">
                <a:solidFill>
                  <a:schemeClr val="tx2"/>
                </a:solidFill>
              </a:defRPr>
            </a:lvl1pPr>
            <a:lvl2pPr marL="173736" indent="-173736"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</a:defRPr>
            </a:lvl2pPr>
            <a:lvl3pPr marL="173736" indent="-173736"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</a:defRPr>
            </a:lvl3pPr>
            <a:lvl4pPr marL="173736" indent="-173736"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</a:defRPr>
            </a:lvl4pPr>
            <a:lvl5pPr marL="173736" indent="-173736"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</a:defRPr>
            </a:lvl5pPr>
            <a:lvl6pPr marL="173736" indent="-173736"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</a:defRPr>
            </a:lvl6pPr>
            <a:lvl7pPr marL="173736" indent="-173736"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</a:defRPr>
            </a:lvl7pPr>
            <a:lvl8pPr marL="173736" indent="-173736"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</a:defRPr>
            </a:lvl8pPr>
            <a:lvl9pPr marL="173736" indent="-173736"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55359" y="5834778"/>
            <a:ext cx="1367327" cy="835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658566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 Stacked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0"/>
          </p:nvPr>
        </p:nvSpPr>
        <p:spPr>
          <a:xfrm>
            <a:off x="458788" y="1373188"/>
            <a:ext cx="3975100" cy="42869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1"/>
          </p:nvPr>
        </p:nvSpPr>
        <p:spPr>
          <a:xfrm>
            <a:off x="4710113" y="1373188"/>
            <a:ext cx="3976687" cy="21447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4710113" y="3794125"/>
            <a:ext cx="3976687" cy="186601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dirty="0" smtClean="0"/>
              <a:t>Month Day, Year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E8BC936-0928-C346-B13E-04BD5803164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55359" y="5834778"/>
            <a:ext cx="1367327" cy="835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682983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 Stacke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0"/>
          </p:nvPr>
        </p:nvSpPr>
        <p:spPr>
          <a:xfrm>
            <a:off x="458788" y="1373188"/>
            <a:ext cx="3975100" cy="21447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1"/>
          </p:nvPr>
        </p:nvSpPr>
        <p:spPr>
          <a:xfrm>
            <a:off x="4708526" y="1373187"/>
            <a:ext cx="3976687" cy="428694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457200" y="3794125"/>
            <a:ext cx="3976687" cy="186601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dirty="0" smtClean="0"/>
              <a:t>Month Day, Year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E8BC936-0928-C346-B13E-04BD5803164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55359" y="5834778"/>
            <a:ext cx="1367327" cy="835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879019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0"/>
          </p:nvPr>
        </p:nvSpPr>
        <p:spPr>
          <a:xfrm>
            <a:off x="457200" y="1373188"/>
            <a:ext cx="2560320" cy="42869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1"/>
          </p:nvPr>
        </p:nvSpPr>
        <p:spPr>
          <a:xfrm>
            <a:off x="3295650" y="1373188"/>
            <a:ext cx="2555875" cy="42869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2"/>
          </p:nvPr>
        </p:nvSpPr>
        <p:spPr>
          <a:xfrm>
            <a:off x="6129338" y="1373188"/>
            <a:ext cx="2557462" cy="42869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5E8BC936-0928-C346-B13E-04BD580316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dirty="0" smtClean="0"/>
              <a:t>Month Day, Year</a:t>
            </a:r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55359" y="5834778"/>
            <a:ext cx="1367327" cy="835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807938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nd Column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0"/>
          </p:nvPr>
        </p:nvSpPr>
        <p:spPr>
          <a:xfrm>
            <a:off x="457200" y="1373188"/>
            <a:ext cx="2560320" cy="42869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1"/>
          </p:nvPr>
        </p:nvSpPr>
        <p:spPr>
          <a:xfrm>
            <a:off x="3295650" y="1373188"/>
            <a:ext cx="5391150" cy="42869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dirty="0" smtClean="0"/>
              <a:t>Month Day, Year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E8BC936-0928-C346-B13E-04BD5803164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55359" y="5834778"/>
            <a:ext cx="1367327" cy="835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356684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nd Column N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0"/>
          </p:nvPr>
        </p:nvSpPr>
        <p:spPr>
          <a:xfrm>
            <a:off x="457199" y="1373188"/>
            <a:ext cx="5394325" cy="42869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1"/>
          </p:nvPr>
        </p:nvSpPr>
        <p:spPr>
          <a:xfrm>
            <a:off x="6129338" y="1373188"/>
            <a:ext cx="2557462" cy="42869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dirty="0" smtClean="0"/>
              <a:t>Month Day, Year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E8BC936-0928-C346-B13E-04BD5803164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55359" y="5834778"/>
            <a:ext cx="1367327" cy="835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713430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tional Presentation Co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8788" y="1373187"/>
            <a:ext cx="8229600" cy="4195509"/>
          </a:xfrm>
        </p:spPr>
        <p:txBody>
          <a:bodyPr>
            <a:noAutofit/>
          </a:bodyPr>
          <a:lstStyle>
            <a:lvl1pPr>
              <a:defRPr sz="4400" b="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Optional Presentation Cover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Month Day, Year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8BC936-0928-C346-B13E-04BD5803164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55359" y="5834778"/>
            <a:ext cx="1367327" cy="835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244350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7"/>
          </p:nvPr>
        </p:nvSpPr>
        <p:spPr>
          <a:xfrm>
            <a:off x="1" y="0"/>
            <a:ext cx="9143999" cy="685800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00" y="6217920"/>
            <a:ext cx="1577339" cy="443484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 dirty="0" smtClean="0"/>
              <a:t>Month Day, Year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5E8BC936-0928-C346-B13E-04BD5803164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3574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3100" y="6217920"/>
            <a:ext cx="1577339" cy="443483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hidden">
          <a:xfrm>
            <a:off x="0" y="-2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Month Day, Year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E8BC936-0928-C346-B13E-04BD580316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458787" y="1373188"/>
            <a:ext cx="5392737" cy="4317928"/>
          </a:xfrm>
        </p:spPr>
        <p:txBody>
          <a:bodyPr>
            <a:noAutofit/>
          </a:bodyPr>
          <a:lstStyle>
            <a:lvl1pPr>
              <a:defRPr sz="4400" baseline="0">
                <a:solidFill>
                  <a:schemeClr val="bg2"/>
                </a:solidFill>
              </a:defRPr>
            </a:lvl1pPr>
            <a:lvl2pPr marL="285750" marR="0" indent="-28575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 sz="3600">
                <a:solidFill>
                  <a:schemeClr val="bg2"/>
                </a:solidFill>
              </a:defRPr>
            </a:lvl2pPr>
            <a:lvl3pPr marL="287338" indent="-285750">
              <a:buFont typeface="Arial" panose="020B0604020202020204" pitchFamily="34" charset="0"/>
              <a:buChar char="•"/>
              <a:defRPr sz="3600">
                <a:solidFill>
                  <a:schemeClr val="bg1"/>
                </a:solidFill>
              </a:defRPr>
            </a:lvl3pPr>
            <a:lvl4pPr marL="283464" indent="-284163">
              <a:buFont typeface="Arial" panose="020B0604020202020204" pitchFamily="34" charset="0"/>
              <a:buChar char="•"/>
              <a:defRPr sz="3600">
                <a:solidFill>
                  <a:schemeClr val="bg1"/>
                </a:solidFill>
              </a:defRPr>
            </a:lvl4pPr>
            <a:lvl5pPr marL="283464" indent="-284163">
              <a:buFont typeface="Arial" panose="020B0604020202020204" pitchFamily="34" charset="0"/>
              <a:buChar char="•"/>
              <a:defRPr sz="3600">
                <a:solidFill>
                  <a:schemeClr val="bg1"/>
                </a:solidFill>
              </a:defRPr>
            </a:lvl5pPr>
            <a:lvl6pPr marL="287338" marR="0" indent="-28575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 sz="3600">
                <a:solidFill>
                  <a:schemeClr val="bg2"/>
                </a:solidFill>
              </a:defRPr>
            </a:lvl6pPr>
            <a:lvl7pPr marL="287338" marR="0" indent="-28575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 sz="3600">
                <a:solidFill>
                  <a:schemeClr val="bg2"/>
                </a:solidFill>
              </a:defRPr>
            </a:lvl7pPr>
            <a:lvl8pPr marL="285750" marR="0" indent="-28575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 sz="3600">
                <a:solidFill>
                  <a:schemeClr val="bg1"/>
                </a:solidFill>
              </a:defRPr>
            </a:lvl8pPr>
            <a:lvl9pPr marL="287338" indent="-285750">
              <a:buFont typeface="Arial" panose="020B0604020202020204" pitchFamily="34" charset="0"/>
              <a:buChar char="•"/>
              <a:defRPr sz="3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 smtClean="0"/>
              <a:t>Thank You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93"/>
          <a:stretch/>
        </p:blipFill>
        <p:spPr bwMode="black">
          <a:xfrm>
            <a:off x="5851523" y="-1"/>
            <a:ext cx="3292475" cy="6857998"/>
          </a:xfrm>
          <a:prstGeom prst="rect">
            <a:avLst/>
          </a:prstGeom>
        </p:spPr>
      </p:pic>
      <p:pic>
        <p:nvPicPr>
          <p:cNvPr id="11" name="Picture 10" descr="NW Physician Partners logo Blue Badge Vertical REVERSE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87" y="5863500"/>
            <a:ext cx="1328257" cy="797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2260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8788" y="1373188"/>
            <a:ext cx="8229600" cy="796925"/>
          </a:xfrm>
        </p:spPr>
        <p:txBody>
          <a:bodyPr>
            <a:noAutofit/>
          </a:bodyPr>
          <a:lstStyle>
            <a:lvl1pPr>
              <a:defRPr sz="4400" b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Today’s Agenda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2"/>
          </p:nvPr>
        </p:nvSpPr>
        <p:spPr>
          <a:xfrm>
            <a:off x="457200" y="2286000"/>
            <a:ext cx="8229600" cy="3419856"/>
          </a:xfrm>
        </p:spPr>
        <p:txBody>
          <a:bodyPr>
            <a:noAutofit/>
          </a:bodyPr>
          <a:lstStyle>
            <a:lvl1pPr marL="342900" indent="-342900">
              <a:buFont typeface="+mj-lt"/>
              <a:buAutoNum type="arabicPeriod"/>
              <a:defRPr sz="2800" baseline="0">
                <a:solidFill>
                  <a:schemeClr val="accent1"/>
                </a:solidFill>
              </a:defRPr>
            </a:lvl1pPr>
            <a:lvl2pPr marL="628650" indent="-284163">
              <a:buFont typeface="Arial" panose="020B0604020202020204" pitchFamily="34" charset="0"/>
              <a:buChar char="•"/>
              <a:defRPr sz="2800">
                <a:solidFill>
                  <a:schemeClr val="accent1"/>
                </a:solidFill>
              </a:defRPr>
            </a:lvl2pPr>
            <a:lvl3pPr marL="630936" indent="-283464">
              <a:buFont typeface="Arial" panose="020B0604020202020204" pitchFamily="34" charset="0"/>
              <a:buChar char="•"/>
              <a:defRPr sz="2800">
                <a:solidFill>
                  <a:schemeClr val="accent1"/>
                </a:solidFill>
              </a:defRPr>
            </a:lvl3pPr>
            <a:lvl4pPr marL="630936" indent="-283464">
              <a:buFont typeface="Arial" panose="020B0604020202020204" pitchFamily="34" charset="0"/>
              <a:buChar char="•"/>
              <a:defRPr sz="2800">
                <a:solidFill>
                  <a:srgbClr val="003CA5"/>
                </a:solidFill>
              </a:defRPr>
            </a:lvl4pPr>
            <a:lvl5pPr marL="630936" indent="-283464">
              <a:buFont typeface="Arial" panose="020B0604020202020204" pitchFamily="34" charset="0"/>
              <a:buChar char="•"/>
              <a:defRPr sz="2800">
                <a:solidFill>
                  <a:srgbClr val="003CA5"/>
                </a:solidFill>
              </a:defRPr>
            </a:lvl5pPr>
            <a:lvl6pPr marL="630936" indent="-283464">
              <a:buFont typeface="Arial" panose="020B0604020202020204" pitchFamily="34" charset="0"/>
              <a:buChar char="•"/>
              <a:defRPr sz="2800">
                <a:solidFill>
                  <a:schemeClr val="accent1"/>
                </a:solidFill>
              </a:defRPr>
            </a:lvl6pPr>
            <a:lvl7pPr marL="630936" indent="-283464">
              <a:buFont typeface="Arial" panose="020B0604020202020204" pitchFamily="34" charset="0"/>
              <a:buChar char="•"/>
              <a:defRPr sz="2800">
                <a:solidFill>
                  <a:srgbClr val="003CA5"/>
                </a:solidFill>
              </a:defRPr>
            </a:lvl7pPr>
            <a:lvl8pPr marL="630936" indent="-283464">
              <a:buFont typeface="Arial" panose="020B0604020202020204" pitchFamily="34" charset="0"/>
              <a:buChar char="•"/>
              <a:defRPr sz="2800">
                <a:solidFill>
                  <a:srgbClr val="003CA5"/>
                </a:solidFill>
              </a:defRPr>
            </a:lvl8pPr>
            <a:lvl9pPr marL="630936" indent="-283464">
              <a:buFont typeface="Arial" panose="020B0604020202020204" pitchFamily="34" charset="0"/>
              <a:buChar char="•"/>
              <a:defRPr sz="2800">
                <a:solidFill>
                  <a:srgbClr val="003CA5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 dirty="0" smtClean="0"/>
              <a:t>Month Day, Year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5E8BC936-0928-C346-B13E-04BD5803164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55359" y="5834778"/>
            <a:ext cx="1367327" cy="835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078395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00" y="6217920"/>
            <a:ext cx="1577339" cy="443483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hidden">
          <a:xfrm>
            <a:off x="0" y="-2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 bwMode="blackWhite">
          <a:xfrm>
            <a:off x="458787" y="1373188"/>
            <a:ext cx="5392737" cy="4304281"/>
          </a:xfrm>
        </p:spPr>
        <p:txBody>
          <a:bodyPr>
            <a:noAutofit/>
          </a:bodyPr>
          <a:lstStyle>
            <a:lvl1pPr>
              <a:defRPr sz="4400" baseline="0">
                <a:solidFill>
                  <a:schemeClr val="bg2"/>
                </a:solidFill>
              </a:defRPr>
            </a:lvl1pPr>
            <a:lvl2pPr marL="285750" marR="0" indent="-28575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Calibri" panose="020F0502020204030204" pitchFamily="34" charset="0"/>
              <a:buChar char="-"/>
              <a:tabLst/>
              <a:defRPr sz="3600">
                <a:solidFill>
                  <a:schemeClr val="bg2"/>
                </a:solidFill>
              </a:defRPr>
            </a:lvl2pPr>
            <a:lvl3pPr marL="287338" indent="-285750">
              <a:defRPr sz="3600">
                <a:solidFill>
                  <a:schemeClr val="bg1"/>
                </a:solidFill>
              </a:defRPr>
            </a:lvl3pPr>
            <a:lvl4pPr marL="283464" indent="-284163">
              <a:buFont typeface="Calibri" panose="020F0502020204030204" pitchFamily="34" charset="0"/>
              <a:buChar char="-"/>
              <a:defRPr sz="3600">
                <a:solidFill>
                  <a:schemeClr val="bg1"/>
                </a:solidFill>
              </a:defRPr>
            </a:lvl4pPr>
            <a:lvl5pPr marL="283464" indent="-284163">
              <a:defRPr sz="3600">
                <a:solidFill>
                  <a:schemeClr val="bg1"/>
                </a:solidFill>
              </a:defRPr>
            </a:lvl5pPr>
            <a:lvl6pPr marL="287338" marR="0" indent="-28575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Calibri" panose="020F0502020204030204" pitchFamily="34" charset="0"/>
              <a:buChar char="-"/>
              <a:tabLst/>
              <a:defRPr sz="3600">
                <a:solidFill>
                  <a:schemeClr val="bg2"/>
                </a:solidFill>
              </a:defRPr>
            </a:lvl6pPr>
            <a:lvl7pPr marL="287338" marR="0" indent="-28575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Calibri" panose="020F0502020204030204" pitchFamily="34" charset="0"/>
              <a:buChar char="-"/>
              <a:tabLst/>
              <a:defRPr sz="3600">
                <a:solidFill>
                  <a:schemeClr val="bg2"/>
                </a:solidFill>
              </a:defRPr>
            </a:lvl7pPr>
            <a:lvl8pPr marL="285750" marR="0" indent="-28575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Calibri" panose="020F0502020204030204" pitchFamily="34" charset="0"/>
              <a:buChar char="-"/>
              <a:tabLst/>
              <a:defRPr sz="3600">
                <a:solidFill>
                  <a:schemeClr val="bg1"/>
                </a:solidFill>
              </a:defRPr>
            </a:lvl8pPr>
            <a:lvl9pPr marL="287338" indent="-285750">
              <a:defRPr sz="3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Month Day, Year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E8BC936-0928-C346-B13E-04BD5803164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93"/>
          <a:stretch/>
        </p:blipFill>
        <p:spPr bwMode="black">
          <a:xfrm>
            <a:off x="5851523" y="-1"/>
            <a:ext cx="3292475" cy="6857998"/>
          </a:xfrm>
          <a:prstGeom prst="rect">
            <a:avLst/>
          </a:prstGeom>
        </p:spPr>
      </p:pic>
      <p:pic>
        <p:nvPicPr>
          <p:cNvPr id="14" name="Picture 13" descr="NW Physician Partners logo Blue Badge Vertical REVERSE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87" y="5863500"/>
            <a:ext cx="1328257" cy="797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4182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Alter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93"/>
          <a:stretch/>
        </p:blipFill>
        <p:spPr bwMode="black">
          <a:xfrm>
            <a:off x="5851523" y="1"/>
            <a:ext cx="3292475" cy="6857999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Month Day, Year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E8BC936-0928-C346-B13E-04BD580316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2"/>
          </p:nvPr>
        </p:nvSpPr>
        <p:spPr bwMode="blackWhite">
          <a:xfrm>
            <a:off x="458787" y="1373188"/>
            <a:ext cx="5392737" cy="4241228"/>
          </a:xfrm>
        </p:spPr>
        <p:txBody>
          <a:bodyPr>
            <a:noAutofit/>
          </a:bodyPr>
          <a:lstStyle>
            <a:lvl1pPr>
              <a:defRPr sz="4400" baseline="0">
                <a:solidFill>
                  <a:schemeClr val="accent1"/>
                </a:solidFill>
              </a:defRPr>
            </a:lvl1pPr>
            <a:lvl2pPr marL="285750" marR="0" indent="-28575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Calibri" panose="020F0502020204030204" pitchFamily="34" charset="0"/>
              <a:buChar char="-"/>
              <a:tabLst/>
              <a:defRPr sz="3600">
                <a:solidFill>
                  <a:schemeClr val="accent1"/>
                </a:solidFill>
              </a:defRPr>
            </a:lvl2pPr>
            <a:lvl3pPr marL="287338" indent="-285750">
              <a:defRPr sz="3600">
                <a:solidFill>
                  <a:schemeClr val="accent1"/>
                </a:solidFill>
              </a:defRPr>
            </a:lvl3pPr>
            <a:lvl4pPr marL="283464" indent="-284163">
              <a:buFont typeface="Calibri" panose="020F0502020204030204" pitchFamily="34" charset="0"/>
              <a:buChar char="-"/>
              <a:defRPr sz="3600">
                <a:solidFill>
                  <a:schemeClr val="accent1"/>
                </a:solidFill>
              </a:defRPr>
            </a:lvl4pPr>
            <a:lvl5pPr marL="283464" indent="-284163">
              <a:defRPr sz="3600">
                <a:solidFill>
                  <a:schemeClr val="accent1"/>
                </a:solidFill>
              </a:defRPr>
            </a:lvl5pPr>
            <a:lvl6pPr marL="287338" marR="0" indent="-28575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Calibri" panose="020F0502020204030204" pitchFamily="34" charset="0"/>
              <a:buChar char="-"/>
              <a:tabLst/>
              <a:defRPr sz="3600">
                <a:solidFill>
                  <a:schemeClr val="accent1"/>
                </a:solidFill>
              </a:defRPr>
            </a:lvl6pPr>
            <a:lvl7pPr marL="287338" marR="0" indent="-28575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Calibri" panose="020F0502020204030204" pitchFamily="34" charset="0"/>
              <a:buChar char="-"/>
              <a:tabLst/>
              <a:defRPr sz="3600">
                <a:solidFill>
                  <a:schemeClr val="accent1"/>
                </a:solidFill>
              </a:defRPr>
            </a:lvl7pPr>
            <a:lvl8pPr marL="285750" marR="0" indent="-28575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Calibri" panose="020F0502020204030204" pitchFamily="34" charset="0"/>
              <a:buChar char="-"/>
              <a:tabLst/>
              <a:defRPr sz="3600">
                <a:solidFill>
                  <a:schemeClr val="accent1"/>
                </a:solidFill>
              </a:defRPr>
            </a:lvl8pPr>
            <a:lvl9pPr marL="287338" indent="-285750">
              <a:defRPr sz="36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455359" y="5834778"/>
            <a:ext cx="1367327" cy="835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905439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7"/>
          </p:nvPr>
        </p:nvSpPr>
        <p:spPr>
          <a:xfrm>
            <a:off x="1" y="0"/>
            <a:ext cx="9143999" cy="685800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1" y="0"/>
            <a:ext cx="3024187" cy="6858000"/>
          </a:xfrm>
          <a:solidFill>
            <a:schemeClr val="accent1">
              <a:alpha val="63000"/>
            </a:schemeClr>
          </a:solidFill>
        </p:spPr>
        <p:txBody>
          <a:bodyPr lIns="457200" tIns="1280160" rIns="457200" bIns="914400">
            <a:noAutofit/>
          </a:bodyPr>
          <a:lstStyle>
            <a:lvl1pPr marL="0" indent="0">
              <a:tabLst/>
              <a:defRPr sz="2400">
                <a:solidFill>
                  <a:schemeClr val="bg2"/>
                </a:solidFill>
              </a:defRPr>
            </a:lvl1pPr>
            <a:lvl2pPr marL="164592" indent="-164592">
              <a:buFontTx/>
              <a:buNone/>
              <a:defRPr sz="2400">
                <a:solidFill>
                  <a:schemeClr val="bg2"/>
                </a:solidFill>
              </a:defRPr>
            </a:lvl2pPr>
            <a:lvl3pPr marL="164592" indent="-164592">
              <a:buFontTx/>
              <a:buNone/>
              <a:defRPr sz="2400">
                <a:solidFill>
                  <a:schemeClr val="bg2"/>
                </a:solidFill>
              </a:defRPr>
            </a:lvl3pPr>
            <a:lvl4pPr marL="164592" indent="-164592">
              <a:buFontTx/>
              <a:buNone/>
              <a:defRPr sz="2400">
                <a:solidFill>
                  <a:schemeClr val="bg2"/>
                </a:solidFill>
              </a:defRPr>
            </a:lvl4pPr>
            <a:lvl5pPr marL="164592" indent="-164592">
              <a:buFontTx/>
              <a:buNone/>
              <a:defRPr sz="2400">
                <a:solidFill>
                  <a:schemeClr val="bg2"/>
                </a:solidFill>
              </a:defRPr>
            </a:lvl5pPr>
            <a:lvl6pPr marL="164592" indent="-164592">
              <a:buFontTx/>
              <a:buNone/>
              <a:defRPr sz="2400">
                <a:solidFill>
                  <a:schemeClr val="bg2"/>
                </a:solidFill>
              </a:defRPr>
            </a:lvl6pPr>
            <a:lvl7pPr marL="164592" indent="-164592">
              <a:buFontTx/>
              <a:buNone/>
              <a:defRPr sz="2400">
                <a:solidFill>
                  <a:schemeClr val="bg2"/>
                </a:solidFill>
              </a:defRPr>
            </a:lvl7pPr>
            <a:lvl8pPr marL="164592" indent="-164592">
              <a:buFontTx/>
              <a:buNone/>
              <a:defRPr sz="2400">
                <a:solidFill>
                  <a:schemeClr val="bg2"/>
                </a:solidFill>
              </a:defRPr>
            </a:lvl8pPr>
            <a:lvl9pPr marL="164592" indent="-164592">
              <a:buFontTx/>
              <a:buNone/>
              <a:defRPr sz="24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285428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 Stack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0"/>
          </p:nvPr>
        </p:nvSpPr>
        <p:spPr>
          <a:xfrm>
            <a:off x="458788" y="1373188"/>
            <a:ext cx="8228012" cy="2144712"/>
          </a:xfrm>
        </p:spPr>
        <p:txBody>
          <a:bodyPr>
            <a:noAutofit/>
          </a:bodyPr>
          <a:lstStyle>
            <a:lvl1pPr>
              <a:defRPr sz="2400">
                <a:solidFill>
                  <a:schemeClr val="tx2"/>
                </a:solidFill>
              </a:defRPr>
            </a:lvl1pPr>
            <a:lvl2pPr marL="173736" indent="-173736"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</a:defRPr>
            </a:lvl2pPr>
            <a:lvl3pPr marL="173736" indent="-173736"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</a:defRPr>
            </a:lvl3pPr>
            <a:lvl4pPr marL="173736" indent="-173736"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</a:defRPr>
            </a:lvl4pPr>
            <a:lvl5pPr marL="173736" indent="-173736"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</a:defRPr>
            </a:lvl5pPr>
            <a:lvl6pPr marL="173736" indent="-173736"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</a:defRPr>
            </a:lvl6pPr>
            <a:lvl7pPr marL="173736" indent="-173736"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</a:defRPr>
            </a:lvl7pPr>
            <a:lvl8pPr marL="173736" indent="-173736"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</a:defRPr>
            </a:lvl8pPr>
            <a:lvl9pPr marL="173736" indent="-173736"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1"/>
          </p:nvPr>
        </p:nvSpPr>
        <p:spPr>
          <a:xfrm>
            <a:off x="457200" y="3794124"/>
            <a:ext cx="8229600" cy="18660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dirty="0" smtClean="0"/>
              <a:t>Month Day, Year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E8BC936-0928-C346-B13E-04BD5803164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55359" y="5834778"/>
            <a:ext cx="1367327" cy="835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61882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 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dirty="0" smtClean="0"/>
              <a:t>Month Day, Year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E8BC936-0928-C346-B13E-04BD580316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8"/>
          <p:cNvSpPr>
            <a:spLocks noGrp="1"/>
          </p:cNvSpPr>
          <p:nvPr>
            <p:ph sz="quarter" idx="14"/>
          </p:nvPr>
        </p:nvSpPr>
        <p:spPr>
          <a:xfrm>
            <a:off x="457200" y="1371600"/>
            <a:ext cx="3977640" cy="428853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tx2"/>
                </a:solidFill>
              </a:defRPr>
            </a:lvl1pPr>
            <a:lvl2pPr marL="173736" indent="-173736"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</a:defRPr>
            </a:lvl2pPr>
            <a:lvl3pPr marL="173736" indent="-173736"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</a:defRPr>
            </a:lvl3pPr>
            <a:lvl4pPr marL="173736" indent="-173736"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</a:defRPr>
            </a:lvl4pPr>
            <a:lvl5pPr marL="173736" indent="-173736"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</a:defRPr>
            </a:lvl5pPr>
            <a:lvl6pPr marL="173736" indent="-173736"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</a:defRPr>
            </a:lvl6pPr>
            <a:lvl7pPr marL="173736" indent="-173736"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</a:defRPr>
            </a:lvl7pPr>
            <a:lvl8pPr marL="173736" indent="-173736"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</a:defRPr>
            </a:lvl8pPr>
            <a:lvl9pPr marL="173736" indent="-173736"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2" name="Content Placeholder 8"/>
          <p:cNvSpPr>
            <a:spLocks noGrp="1"/>
          </p:cNvSpPr>
          <p:nvPr>
            <p:ph sz="quarter" idx="15"/>
          </p:nvPr>
        </p:nvSpPr>
        <p:spPr>
          <a:xfrm>
            <a:off x="4707621" y="1371600"/>
            <a:ext cx="3977640" cy="428853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tx2"/>
                </a:solidFill>
              </a:defRPr>
            </a:lvl1pPr>
            <a:lvl2pPr marL="173736" indent="-173736"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</a:defRPr>
            </a:lvl2pPr>
            <a:lvl3pPr marL="173736" indent="-173736"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</a:defRPr>
            </a:lvl3pPr>
            <a:lvl4pPr marL="173736" indent="-173736"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</a:defRPr>
            </a:lvl4pPr>
            <a:lvl5pPr marL="173736" indent="-173736"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</a:defRPr>
            </a:lvl5pPr>
            <a:lvl6pPr marL="173736" indent="-173736"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</a:defRPr>
            </a:lvl6pPr>
            <a:lvl7pPr marL="173736" indent="-173736"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</a:defRPr>
            </a:lvl7pPr>
            <a:lvl8pPr marL="173736" indent="-173736"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</a:defRPr>
            </a:lvl8pPr>
            <a:lvl9pPr marL="173736" indent="-173736"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55359" y="5834778"/>
            <a:ext cx="1367327" cy="835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168450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599"/>
            <a:ext cx="8229600" cy="428853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Month Day, Year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8BC936-0928-C346-B13E-04BD5803164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55359" y="5834778"/>
            <a:ext cx="1367327" cy="835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932158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9552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71599"/>
            <a:ext cx="8229600" cy="457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297580" y="6470332"/>
            <a:ext cx="1463040" cy="18288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850" b="1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dirty="0" smtClean="0"/>
              <a:t>Month Day, Year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46231" y="6374288"/>
            <a:ext cx="740568" cy="27892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50">
                <a:solidFill>
                  <a:schemeClr val="tx1"/>
                </a:solidFill>
              </a:defRPr>
            </a:lvl1pPr>
          </a:lstStyle>
          <a:p>
            <a:fld id="{5E8BC936-0928-C346-B13E-04BD5803164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544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2" r:id="rId2"/>
    <p:sldLayoutId id="2147483654" r:id="rId3"/>
    <p:sldLayoutId id="2147483651" r:id="rId4"/>
    <p:sldLayoutId id="2147483675" r:id="rId5"/>
    <p:sldLayoutId id="2147483667" r:id="rId6"/>
    <p:sldLayoutId id="2147483668" r:id="rId7"/>
    <p:sldLayoutId id="2147483670" r:id="rId8"/>
    <p:sldLayoutId id="2147483650" r:id="rId9"/>
    <p:sldLayoutId id="2147483661" r:id="rId10"/>
    <p:sldLayoutId id="2147483662" r:id="rId11"/>
    <p:sldLayoutId id="2147483652" r:id="rId12"/>
    <p:sldLayoutId id="2147483669" r:id="rId13"/>
    <p:sldLayoutId id="2147483674" r:id="rId14"/>
    <p:sldLayoutId id="2147483663" r:id="rId15"/>
    <p:sldLayoutId id="2147483664" r:id="rId16"/>
    <p:sldLayoutId id="2147483653" r:id="rId17"/>
    <p:sldLayoutId id="2147483665" r:id="rId18"/>
    <p:sldLayoutId id="2147483666" r:id="rId19"/>
    <p:sldLayoutId id="2147483671" r:id="rId20"/>
    <p:sldLayoutId id="2147483673" r:id="rId21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457200" rtl="0" eaLnBrk="1" latinLnBrk="0" hangingPunct="1">
        <a:spcBef>
          <a:spcPct val="0"/>
        </a:spcBef>
        <a:buNone/>
        <a:defRPr sz="2600" b="1" i="0" kern="1200">
          <a:solidFill>
            <a:schemeClr val="accent1"/>
          </a:solidFill>
          <a:latin typeface="Calibri"/>
          <a:ea typeface="+mj-ea"/>
          <a:cs typeface="Calibri"/>
        </a:defRPr>
      </a:lvl1pPr>
    </p:titleStyle>
    <p:bodyStyle>
      <a:lvl1pPr marL="0" indent="0" algn="l" defTabSz="457200" rtl="0" eaLnBrk="1" latinLnBrk="0" hangingPunct="1">
        <a:spcBef>
          <a:spcPts val="0"/>
        </a:spcBef>
        <a:spcAft>
          <a:spcPts val="300"/>
        </a:spcAft>
        <a:buFontTx/>
        <a:buNone/>
        <a:defRPr sz="1800" b="0" kern="1200">
          <a:solidFill>
            <a:schemeClr val="tx1"/>
          </a:solidFill>
          <a:latin typeface="Calibri"/>
          <a:ea typeface="+mn-ea"/>
          <a:cs typeface="Calibri"/>
        </a:defRPr>
      </a:lvl1pPr>
      <a:lvl2pPr marL="171450" indent="-171450" algn="l" defTabSz="0" rtl="0" eaLnBrk="1" latinLnBrk="0" hangingPunct="1">
        <a:spcBef>
          <a:spcPts val="0"/>
        </a:spcBef>
        <a:spcAft>
          <a:spcPts val="300"/>
        </a:spcAft>
        <a:buFont typeface="Calibri" panose="020F0502020204030204" pitchFamily="34" charset="0"/>
        <a:buChar char="•"/>
        <a:defRPr sz="1800" b="0" i="0" kern="1200">
          <a:solidFill>
            <a:schemeClr val="tx1"/>
          </a:solidFill>
          <a:latin typeface="Calibri"/>
          <a:ea typeface="+mn-ea"/>
          <a:cs typeface="Calibri"/>
        </a:defRPr>
      </a:lvl2pPr>
      <a:lvl3pPr marL="347472" indent="-164592" algn="l" defTabSz="401638" rtl="0" eaLnBrk="1" latinLnBrk="0" hangingPunct="1">
        <a:spcBef>
          <a:spcPts val="0"/>
        </a:spcBef>
        <a:spcAft>
          <a:spcPts val="300"/>
        </a:spcAft>
        <a:buFont typeface="Calibri" panose="020F0502020204030204" pitchFamily="34" charset="0"/>
        <a:buChar char="-"/>
        <a:defRPr sz="1800" b="0" i="0" kern="1200">
          <a:solidFill>
            <a:schemeClr val="tx1"/>
          </a:solidFill>
          <a:latin typeface="Calibri"/>
          <a:ea typeface="+mn-ea"/>
          <a:cs typeface="Calibri"/>
        </a:defRPr>
      </a:lvl3pPr>
      <a:lvl4pPr marL="502920" indent="-146304" algn="l" defTabSz="228600" rtl="0" eaLnBrk="1" latinLnBrk="0" hangingPunct="1">
        <a:spcBef>
          <a:spcPts val="0"/>
        </a:spcBef>
        <a:spcAft>
          <a:spcPts val="300"/>
        </a:spcAft>
        <a:buFont typeface="Calibri" panose="020F0502020204030204" pitchFamily="34" charset="0"/>
        <a:buChar char="•"/>
        <a:defRPr sz="1400" b="0" i="0" kern="1200">
          <a:solidFill>
            <a:schemeClr val="tx1"/>
          </a:solidFill>
          <a:latin typeface="Calibri"/>
          <a:ea typeface="+mn-ea"/>
          <a:cs typeface="Calibri"/>
        </a:defRPr>
      </a:lvl4pPr>
      <a:lvl5pPr marL="667512" indent="-146304" algn="l" defTabSz="457200" rtl="0" eaLnBrk="1" latinLnBrk="0" hangingPunct="1">
        <a:spcBef>
          <a:spcPts val="0"/>
        </a:spcBef>
        <a:spcAft>
          <a:spcPts val="300"/>
        </a:spcAft>
        <a:buFont typeface="Calibri" panose="020F0502020204030204" pitchFamily="34" charset="0"/>
        <a:buChar char="-"/>
        <a:defRPr lang="en-US" sz="1400" b="0" i="0" kern="1200" dirty="0" smtClean="0">
          <a:solidFill>
            <a:schemeClr val="tx1"/>
          </a:solidFill>
          <a:latin typeface="Calibri"/>
          <a:ea typeface="+mn-ea"/>
          <a:cs typeface="Calibri"/>
        </a:defRPr>
      </a:lvl5pPr>
      <a:lvl6pPr marL="822960" indent="-146304" algn="l" defTabSz="457200" rtl="0" eaLnBrk="1" latinLnBrk="0" hangingPunct="1">
        <a:spcBef>
          <a:spcPts val="0"/>
        </a:spcBef>
        <a:spcAft>
          <a:spcPts val="300"/>
        </a:spcAft>
        <a:buFont typeface="Calibri" panose="020F050202020403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978408" indent="-146304" algn="l" defTabSz="457200" rtl="0" eaLnBrk="1" latinLnBrk="0" hangingPunct="1">
        <a:spcBef>
          <a:spcPts val="0"/>
        </a:spcBef>
        <a:spcAft>
          <a:spcPts val="300"/>
        </a:spcAft>
        <a:buFont typeface="Calibri" panose="020F0502020204030204" pitchFamily="34" charset="0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133856" indent="-146304" algn="l" defTabSz="457200" rtl="0" eaLnBrk="1" latinLnBrk="0" hangingPunct="1">
        <a:spcBef>
          <a:spcPts val="0"/>
        </a:spcBef>
        <a:spcAft>
          <a:spcPts val="300"/>
        </a:spcAft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289304" indent="-146304" algn="l" defTabSz="457200" rtl="0" eaLnBrk="1" latinLnBrk="0" hangingPunct="1">
        <a:spcBef>
          <a:spcPts val="0"/>
        </a:spcBef>
        <a:spcAft>
          <a:spcPts val="300"/>
        </a:spcAft>
        <a:buFont typeface="Calibri" panose="020F0502020204030204" pitchFamily="34" charset="0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8BC936-0928-C346-B13E-04BD58031644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55093" t="11654" r="19260" b="18856"/>
          <a:stretch/>
        </p:blipFill>
        <p:spPr>
          <a:xfrm>
            <a:off x="128439" y="1442724"/>
            <a:ext cx="4474671" cy="37888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68383" t="22117" r="5235" b="7012"/>
          <a:stretch/>
        </p:blipFill>
        <p:spPr>
          <a:xfrm>
            <a:off x="4603110" y="1442723"/>
            <a:ext cx="4513382" cy="378882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5590" y="297455"/>
            <a:ext cx="84168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SPR Abstracts 1995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889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7440199"/>
              </p:ext>
            </p:extLst>
          </p:nvPr>
        </p:nvGraphicFramePr>
        <p:xfrm>
          <a:off x="911539" y="187286"/>
          <a:ext cx="7476780" cy="56075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Photo Editor Photo" r:id="rId3" imgW="12193702" imgH="9142857" progId="MSPhotoEd.3">
                  <p:embed/>
                </p:oleObj>
              </mc:Choice>
              <mc:Fallback>
                <p:oleObj name="Photo Editor Photo" r:id="rId3" imgW="12193702" imgH="9142857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1539" y="187286"/>
                        <a:ext cx="7476780" cy="56075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71507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92" t="7843" r="13155" b="-7843"/>
          <a:stretch/>
        </p:blipFill>
        <p:spPr>
          <a:xfrm>
            <a:off x="4743183" y="998827"/>
            <a:ext cx="4283276" cy="47079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0" r="17320" b="23294"/>
          <a:stretch/>
        </p:blipFill>
        <p:spPr>
          <a:xfrm>
            <a:off x="242372" y="998827"/>
            <a:ext cx="4205862" cy="4357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080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nwh_ppt_blue_151109">
  <a:themeElements>
    <a:clrScheme name="nwh">
      <a:dk1>
        <a:srgbClr val="53565A"/>
      </a:dk1>
      <a:lt1>
        <a:srgbClr val="FFFFFF"/>
      </a:lt1>
      <a:dk2>
        <a:srgbClr val="009ADF"/>
      </a:dk2>
      <a:lt2>
        <a:srgbClr val="FFFFFF"/>
      </a:lt2>
      <a:accent1>
        <a:srgbClr val="003CA5"/>
      </a:accent1>
      <a:accent2>
        <a:srgbClr val="6DC3DF"/>
      </a:accent2>
      <a:accent3>
        <a:srgbClr val="3DAD2C"/>
      </a:accent3>
      <a:accent4>
        <a:srgbClr val="9E29B5"/>
      </a:accent4>
      <a:accent5>
        <a:srgbClr val="9494D1"/>
      </a:accent5>
      <a:accent6>
        <a:srgbClr val="FF681E"/>
      </a:accent6>
      <a:hlink>
        <a:srgbClr val="003CA5"/>
      </a:hlink>
      <a:folHlink>
        <a:srgbClr val="E33D2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C1C9A2356E04B43B96727AFBA0B4A8B" ma:contentTypeVersion="0" ma:contentTypeDescription="Create a new document." ma:contentTypeScope="" ma:versionID="e320c46bfa79491b590b60b086e261a1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87daa8068ee9eb49ca321f78f6dfb730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DE1D905-DDD9-471F-B0F4-19C40DBAA00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F395C17-3527-41BB-9788-94F88B179DD6}">
  <ds:schemaRefs>
    <ds:schemaRef ds:uri="http://www.w3.org/XML/1998/namespace"/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http://purl.org/dc/terms/"/>
    <ds:schemaRef ds:uri="http://schemas.microsoft.com/office/2006/metadata/properties"/>
    <ds:schemaRef ds:uri="http://schemas.openxmlformats.org/package/2006/metadata/core-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E2ADEA0D-D046-4939-9833-EACCF6CC4D5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nwh_ppt_blue_151109</Template>
  <TotalTime>4605</TotalTime>
  <Words>4</Words>
  <Application>Microsoft Office PowerPoint</Application>
  <PresentationFormat>On-screen Show (4:3)</PresentationFormat>
  <Paragraphs>2</Paragraphs>
  <Slides>3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nwh_ppt_blue_151109</vt:lpstr>
      <vt:lpstr>Photo Editor Photo</vt:lpstr>
      <vt:lpstr>PowerPoint Presentation</vt:lpstr>
      <vt:lpstr>PowerPoint Presentation</vt:lpstr>
      <vt:lpstr>PowerPoint Presentation</vt:lpstr>
    </vt:vector>
  </TitlesOfParts>
  <Company>NSLIJHS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Case, 30pt Calibri Bold, NWH Gray Sentence Case, 30pt Calibri, NWH Gray</dc:title>
  <dc:creator>jbailey8</dc:creator>
  <cp:lastModifiedBy>Koppel, Robert I</cp:lastModifiedBy>
  <cp:revision>454</cp:revision>
  <cp:lastPrinted>2016-01-07T15:39:06Z</cp:lastPrinted>
  <dcterms:created xsi:type="dcterms:W3CDTF">2015-12-22T22:19:07Z</dcterms:created>
  <dcterms:modified xsi:type="dcterms:W3CDTF">2018-09-18T13:01:37Z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0x0101002C1C9A2356E04B43B96727AFBA0B4A8B</vt:lpwstr>
  </property>
</Properties>
</file>