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Lst>
  <p:notesMasterIdLst>
    <p:notesMasterId r:id="rId37"/>
  </p:notesMasterIdLst>
  <p:sldIdLst>
    <p:sldId id="264" r:id="rId10"/>
    <p:sldId id="260" r:id="rId11"/>
    <p:sldId id="258" r:id="rId12"/>
    <p:sldId id="262" r:id="rId13"/>
    <p:sldId id="265" r:id="rId14"/>
    <p:sldId id="268" r:id="rId15"/>
    <p:sldId id="266" r:id="rId16"/>
    <p:sldId id="263" r:id="rId17"/>
    <p:sldId id="270" r:id="rId18"/>
    <p:sldId id="272" r:id="rId19"/>
    <p:sldId id="273" r:id="rId20"/>
    <p:sldId id="276" r:id="rId21"/>
    <p:sldId id="277" r:id="rId22"/>
    <p:sldId id="278" r:id="rId23"/>
    <p:sldId id="279" r:id="rId24"/>
    <p:sldId id="304" r:id="rId25"/>
    <p:sldId id="303" r:id="rId26"/>
    <p:sldId id="283" r:id="rId27"/>
    <p:sldId id="285" r:id="rId28"/>
    <p:sldId id="305" r:id="rId29"/>
    <p:sldId id="297" r:id="rId30"/>
    <p:sldId id="290" r:id="rId31"/>
    <p:sldId id="299" r:id="rId32"/>
    <p:sldId id="300" r:id="rId33"/>
    <p:sldId id="306" r:id="rId34"/>
    <p:sldId id="301"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 Kshea | APHL" initials="HK|A" lastIdx="3" clrIdx="0">
    <p:extLst>
      <p:ext uri="{19B8F6BF-5375-455C-9EA6-DF929625EA0E}">
        <p15:presenceInfo xmlns:p15="http://schemas.microsoft.com/office/powerpoint/2012/main" userId="S-1-5-21-376835676-564275060-233764494-11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F6851E"/>
    <a:srgbClr val="F6871F"/>
    <a:srgbClr val="E57327"/>
    <a:srgbClr val="000000"/>
    <a:srgbClr val="2858A8"/>
    <a:srgbClr val="834294"/>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7510" autoAdjust="0"/>
  </p:normalViewPr>
  <p:slideViewPr>
    <p:cSldViewPr>
      <p:cViewPr varScale="1">
        <p:scale>
          <a:sx n="50" d="100"/>
          <a:sy n="50" d="100"/>
        </p:scale>
        <p:origin x="1284" y="3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latin typeface="Franklin Gothic Book" panose="020B0503020102020204" pitchFamily="34" charset="0"/>
              </a:rPr>
              <a:t>Subawardee Readiness Phase</a:t>
            </a:r>
          </a:p>
        </c:rich>
      </c:tx>
      <c:layout>
        <c:manualLayout>
          <c:xMode val="edge"/>
          <c:yMode val="edge"/>
          <c:x val="0.23709155048279515"/>
          <c:y val="4.5064783568720568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Phase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Sheet1!$B$1:$C$1</c:f>
              <c:strCache>
                <c:ptCount val="2"/>
                <c:pt idx="0">
                  <c:v>Starting Phase</c:v>
                </c:pt>
                <c:pt idx="1">
                  <c:v>Ending Phase</c:v>
                </c:pt>
              </c:strCache>
            </c:strRef>
          </c:cat>
          <c:val>
            <c:numRef>
              <c:f>Sheet1!$B$2:$C$2</c:f>
              <c:numCache>
                <c:formatCode>General</c:formatCode>
                <c:ptCount val="2"/>
                <c:pt idx="0">
                  <c:v>6</c:v>
                </c:pt>
                <c:pt idx="1">
                  <c:v>2</c:v>
                </c:pt>
              </c:numCache>
            </c:numRef>
          </c:val>
          <c:extLst>
            <c:ext xmlns:c16="http://schemas.microsoft.com/office/drawing/2014/chart" uri="{C3380CC4-5D6E-409C-BE32-E72D297353CC}">
              <c16:uniqueId val="{00000000-CDE3-4577-ACEE-0772D2999D09}"/>
            </c:ext>
          </c:extLst>
        </c:ser>
        <c:ser>
          <c:idx val="1"/>
          <c:order val="1"/>
          <c:tx>
            <c:strRef>
              <c:f>Sheet1!$A$3</c:f>
              <c:strCache>
                <c:ptCount val="1"/>
                <c:pt idx="0">
                  <c:v>Phase 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Sheet1!$B$1:$C$1</c:f>
              <c:strCache>
                <c:ptCount val="2"/>
                <c:pt idx="0">
                  <c:v>Starting Phase</c:v>
                </c:pt>
                <c:pt idx="1">
                  <c:v>Ending Phase</c:v>
                </c:pt>
              </c:strCache>
            </c:strRef>
          </c:cat>
          <c:val>
            <c:numRef>
              <c:f>Sheet1!$B$3:$C$3</c:f>
              <c:numCache>
                <c:formatCode>General</c:formatCode>
                <c:ptCount val="2"/>
                <c:pt idx="0">
                  <c:v>10</c:v>
                </c:pt>
                <c:pt idx="1">
                  <c:v>5</c:v>
                </c:pt>
              </c:numCache>
            </c:numRef>
          </c:val>
          <c:extLst>
            <c:ext xmlns:c16="http://schemas.microsoft.com/office/drawing/2014/chart" uri="{C3380CC4-5D6E-409C-BE32-E72D297353CC}">
              <c16:uniqueId val="{00000001-CDE3-4577-ACEE-0772D2999D09}"/>
            </c:ext>
          </c:extLst>
        </c:ser>
        <c:ser>
          <c:idx val="2"/>
          <c:order val="2"/>
          <c:tx>
            <c:strRef>
              <c:f>Sheet1!$A$4</c:f>
              <c:strCache>
                <c:ptCount val="1"/>
                <c:pt idx="0">
                  <c:v>Phase 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Sheet1!$B$1:$C$1</c:f>
              <c:strCache>
                <c:ptCount val="2"/>
                <c:pt idx="0">
                  <c:v>Starting Phase</c:v>
                </c:pt>
                <c:pt idx="1">
                  <c:v>Ending Phase</c:v>
                </c:pt>
              </c:strCache>
            </c:strRef>
          </c:cat>
          <c:val>
            <c:numRef>
              <c:f>Sheet1!$B$4:$C$4</c:f>
              <c:numCache>
                <c:formatCode>General</c:formatCode>
                <c:ptCount val="2"/>
                <c:pt idx="0">
                  <c:v>0</c:v>
                </c:pt>
                <c:pt idx="1">
                  <c:v>1</c:v>
                </c:pt>
              </c:numCache>
            </c:numRef>
          </c:val>
          <c:extLst>
            <c:ext xmlns:c16="http://schemas.microsoft.com/office/drawing/2014/chart" uri="{C3380CC4-5D6E-409C-BE32-E72D297353CC}">
              <c16:uniqueId val="{00000008-CDE3-4577-ACEE-0772D2999D09}"/>
            </c:ext>
          </c:extLst>
        </c:ser>
        <c:ser>
          <c:idx val="3"/>
          <c:order val="3"/>
          <c:tx>
            <c:strRef>
              <c:f>Sheet1!$A$5</c:f>
              <c:strCache>
                <c:ptCount val="1"/>
                <c:pt idx="0">
                  <c:v>Phase 4</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lumMod val="85000"/>
                        </a:schemeClr>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6E54-4F70-AA87-6B6F6C74A11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Sheet1!$B$1:$C$1</c:f>
              <c:strCache>
                <c:ptCount val="2"/>
                <c:pt idx="0">
                  <c:v>Starting Phase</c:v>
                </c:pt>
                <c:pt idx="1">
                  <c:v>Ending Phase</c:v>
                </c:pt>
              </c:strCache>
            </c:strRef>
          </c:cat>
          <c:val>
            <c:numRef>
              <c:f>Sheet1!$B$5:$C$5</c:f>
              <c:numCache>
                <c:formatCode>General</c:formatCode>
                <c:ptCount val="2"/>
                <c:pt idx="0">
                  <c:v>0</c:v>
                </c:pt>
                <c:pt idx="1">
                  <c:v>9</c:v>
                </c:pt>
              </c:numCache>
            </c:numRef>
          </c:val>
          <c:extLst>
            <c:ext xmlns:c16="http://schemas.microsoft.com/office/drawing/2014/chart" uri="{C3380CC4-5D6E-409C-BE32-E72D297353CC}">
              <c16:uniqueId val="{00000009-CDE3-4577-ACEE-0772D2999D09}"/>
            </c:ext>
          </c:extLst>
        </c:ser>
        <c:dLbls>
          <c:dLblPos val="ctr"/>
          <c:showLegendKey val="0"/>
          <c:showVal val="1"/>
          <c:showCatName val="0"/>
          <c:showSerName val="0"/>
          <c:showPercent val="0"/>
          <c:showBubbleSize val="0"/>
        </c:dLbls>
        <c:gapWidth val="150"/>
        <c:overlap val="100"/>
        <c:axId val="549036568"/>
        <c:axId val="549035584"/>
      </c:barChart>
      <c:catAx>
        <c:axId val="5490365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Franklin Gothic Book" panose="020B0503020102020204" pitchFamily="34" charset="0"/>
                <a:ea typeface="+mn-ea"/>
                <a:cs typeface="+mn-cs"/>
              </a:defRPr>
            </a:pPr>
            <a:endParaRPr lang="en-US"/>
          </a:p>
        </c:txPr>
        <c:crossAx val="549035584"/>
        <c:crosses val="autoZero"/>
        <c:auto val="1"/>
        <c:lblAlgn val="ctr"/>
        <c:lblOffset val="100"/>
        <c:noMultiLvlLbl val="0"/>
      </c:catAx>
      <c:valAx>
        <c:axId val="5490355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903656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7DD-4006-8716-0B4EF419D2E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C3F-43B2-B4F0-A5ADA856A50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C3F-43B2-B4F0-A5ADA856A50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C3F-43B2-B4F0-A5ADA856A50F}"/>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C3F-43B2-B4F0-A5ADA856A50F}"/>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BC3F-43B2-B4F0-A5ADA856A50F}"/>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BC3F-43B2-B4F0-A5ADA856A50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Franklin Gothic Book" panose="020B0503020102020204" pitchFamily="34"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Equipment and supplies </c:v>
                </c:pt>
                <c:pt idx="1">
                  <c:v>Staffing </c:v>
                </c:pt>
                <c:pt idx="2">
                  <c:v>Educational activities </c:v>
                </c:pt>
                <c:pt idx="3">
                  <c:v>Travel to PNRC or other lab </c:v>
                </c:pt>
                <c:pt idx="4">
                  <c:v>Travel to Professional meetings </c:v>
                </c:pt>
                <c:pt idx="5">
                  <c:v>LIMS</c:v>
                </c:pt>
                <c:pt idx="6">
                  <c:v>Laboratory Renovation </c:v>
                </c:pt>
              </c:strCache>
            </c:strRef>
          </c:cat>
          <c:val>
            <c:numRef>
              <c:f>Sheet1!$B$2:$B$8</c:f>
              <c:numCache>
                <c:formatCode>General</c:formatCode>
                <c:ptCount val="7"/>
                <c:pt idx="0">
                  <c:v>13</c:v>
                </c:pt>
                <c:pt idx="1">
                  <c:v>9</c:v>
                </c:pt>
                <c:pt idx="2">
                  <c:v>10</c:v>
                </c:pt>
                <c:pt idx="3">
                  <c:v>4</c:v>
                </c:pt>
                <c:pt idx="4">
                  <c:v>4</c:v>
                </c:pt>
                <c:pt idx="5">
                  <c:v>2</c:v>
                </c:pt>
                <c:pt idx="6">
                  <c:v>1</c:v>
                </c:pt>
              </c:numCache>
            </c:numRef>
          </c:val>
          <c:extLst>
            <c:ext xmlns:c16="http://schemas.microsoft.com/office/drawing/2014/chart" uri="{C3380CC4-5D6E-409C-BE32-E72D297353CC}">
              <c16:uniqueId val="{00000000-67DD-4006-8716-0B4EF419D2E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5.2773801002147458E-2"/>
          <c:y val="1.4410085698405984E-2"/>
          <c:w val="0.92980580079005271"/>
          <c:h val="0.1870712786757395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98585-B3C8-48B2-8F95-66DEA348BC7D}"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546BC063-5EB3-47C1-AD24-EF81E67E956B}">
      <dgm:prSet phldrT="[Text]" custT="1"/>
      <dgm:spPr/>
      <dgm:t>
        <a:bodyPr/>
        <a:lstStyle/>
        <a:p>
          <a:r>
            <a:rPr lang="en-US" sz="2200" dirty="0" smtClean="0"/>
            <a:t>Funding mechanism </a:t>
          </a:r>
          <a:endParaRPr lang="en-US" sz="2200" dirty="0"/>
        </a:p>
      </dgm:t>
    </dgm:pt>
    <dgm:pt modelId="{50180F0E-1B5D-4838-BB6E-4AF59004354A}" type="parTrans" cxnId="{79A3773F-E982-462F-AB24-A0A42B871C16}">
      <dgm:prSet/>
      <dgm:spPr/>
      <dgm:t>
        <a:bodyPr/>
        <a:lstStyle/>
        <a:p>
          <a:endParaRPr lang="en-US"/>
        </a:p>
      </dgm:t>
    </dgm:pt>
    <dgm:pt modelId="{98DEC759-8944-475B-93E8-9B85032D8EF1}" type="sibTrans" cxnId="{79A3773F-E982-462F-AB24-A0A42B871C16}">
      <dgm:prSet/>
      <dgm:spPr/>
      <dgm:t>
        <a:bodyPr/>
        <a:lstStyle/>
        <a:p>
          <a:endParaRPr lang="en-US"/>
        </a:p>
      </dgm:t>
    </dgm:pt>
    <dgm:pt modelId="{A8FCD473-76FD-4407-89E2-DAE680DF32C2}">
      <dgm:prSet phldrT="[Text]" custT="1"/>
      <dgm:spPr/>
      <dgm:t>
        <a:bodyPr/>
        <a:lstStyle/>
        <a:p>
          <a:r>
            <a:rPr lang="en-US" sz="2200" dirty="0" smtClean="0"/>
            <a:t>Formal application </a:t>
          </a:r>
          <a:endParaRPr lang="en-US" sz="2200" dirty="0"/>
        </a:p>
      </dgm:t>
    </dgm:pt>
    <dgm:pt modelId="{A2E60AC1-D53A-443D-99D3-F6A09DFBD2B0}" type="parTrans" cxnId="{AA80EFDF-210B-4906-BC81-F98C5B22E75B}">
      <dgm:prSet/>
      <dgm:spPr/>
      <dgm:t>
        <a:bodyPr/>
        <a:lstStyle/>
        <a:p>
          <a:endParaRPr lang="en-US"/>
        </a:p>
      </dgm:t>
    </dgm:pt>
    <dgm:pt modelId="{1BDD8C34-F64E-4DF8-B523-2B3442F60AFC}" type="sibTrans" cxnId="{AA80EFDF-210B-4906-BC81-F98C5B22E75B}">
      <dgm:prSet/>
      <dgm:spPr/>
      <dgm:t>
        <a:bodyPr/>
        <a:lstStyle/>
        <a:p>
          <a:endParaRPr lang="en-US"/>
        </a:p>
      </dgm:t>
    </dgm:pt>
    <dgm:pt modelId="{71F0F7B0-1CEA-4C4A-9259-6E90FEBC2AF1}">
      <dgm:prSet phldrT="[Text]" custT="1"/>
      <dgm:spPr/>
      <dgm:t>
        <a:bodyPr/>
        <a:lstStyle/>
        <a:p>
          <a:r>
            <a:rPr lang="en-US" sz="2200" dirty="0" smtClean="0"/>
            <a:t>New Disorders Readiness Tool</a:t>
          </a:r>
          <a:endParaRPr lang="en-US" sz="2200" dirty="0"/>
        </a:p>
      </dgm:t>
    </dgm:pt>
    <dgm:pt modelId="{A2D54C94-06C9-4F43-8C13-F28B8E464FD6}" type="parTrans" cxnId="{EC89BD5F-A3B8-4E28-871C-CE04C71DDB5B}">
      <dgm:prSet/>
      <dgm:spPr/>
      <dgm:t>
        <a:bodyPr/>
        <a:lstStyle/>
        <a:p>
          <a:endParaRPr lang="en-US"/>
        </a:p>
      </dgm:t>
    </dgm:pt>
    <dgm:pt modelId="{BDFC9D61-BF1B-447B-BE8F-6B4730204DFF}" type="sibTrans" cxnId="{EC89BD5F-A3B8-4E28-871C-CE04C71DDB5B}">
      <dgm:prSet/>
      <dgm:spPr/>
      <dgm:t>
        <a:bodyPr/>
        <a:lstStyle/>
        <a:p>
          <a:endParaRPr lang="en-US"/>
        </a:p>
      </dgm:t>
    </dgm:pt>
    <dgm:pt modelId="{660013EA-B6D7-42C7-91E3-0C2BC34DF708}">
      <dgm:prSet phldrT="[Text]" custT="1"/>
      <dgm:spPr/>
      <dgm:t>
        <a:bodyPr/>
        <a:lstStyle/>
        <a:p>
          <a:r>
            <a:rPr lang="en-US" sz="2200" dirty="0" smtClean="0"/>
            <a:t>Peer Network Resource Centers (PNRCs)</a:t>
          </a:r>
          <a:endParaRPr lang="en-US" sz="2200" dirty="0"/>
        </a:p>
      </dgm:t>
    </dgm:pt>
    <dgm:pt modelId="{2DBA2257-7302-42CC-A4FC-0075FF4822B5}" type="parTrans" cxnId="{38B34C3D-E971-44E8-8258-FC97E17FF030}">
      <dgm:prSet/>
      <dgm:spPr/>
      <dgm:t>
        <a:bodyPr/>
        <a:lstStyle/>
        <a:p>
          <a:endParaRPr lang="en-US"/>
        </a:p>
      </dgm:t>
    </dgm:pt>
    <dgm:pt modelId="{13CFC0CB-5487-4159-A683-0EB300520FC5}" type="sibTrans" cxnId="{38B34C3D-E971-44E8-8258-FC97E17FF030}">
      <dgm:prSet/>
      <dgm:spPr/>
      <dgm:t>
        <a:bodyPr/>
        <a:lstStyle/>
        <a:p>
          <a:endParaRPr lang="en-US"/>
        </a:p>
      </dgm:t>
    </dgm:pt>
    <dgm:pt modelId="{73E601D5-3E50-4017-A60B-8D91C26F036F}">
      <dgm:prSet phldrT="[Text]" custT="1"/>
      <dgm:spPr/>
      <dgm:t>
        <a:bodyPr/>
        <a:lstStyle/>
        <a:p>
          <a:r>
            <a:rPr lang="en-US" sz="2200" dirty="0" smtClean="0"/>
            <a:t>Annual Meetings</a:t>
          </a:r>
          <a:endParaRPr lang="en-US" sz="2200" dirty="0"/>
        </a:p>
      </dgm:t>
    </dgm:pt>
    <dgm:pt modelId="{DC23E5E5-4E44-44BB-B271-3FD7FFE74919}" type="parTrans" cxnId="{C22C6F95-4C5C-4C2D-A409-145E37B38BF2}">
      <dgm:prSet/>
      <dgm:spPr/>
      <dgm:t>
        <a:bodyPr/>
        <a:lstStyle/>
        <a:p>
          <a:endParaRPr lang="en-US"/>
        </a:p>
      </dgm:t>
    </dgm:pt>
    <dgm:pt modelId="{CC951A16-4C5B-4407-B872-AEC6A246633F}" type="sibTrans" cxnId="{C22C6F95-4C5C-4C2D-A409-145E37B38BF2}">
      <dgm:prSet/>
      <dgm:spPr/>
      <dgm:t>
        <a:bodyPr/>
        <a:lstStyle/>
        <a:p>
          <a:endParaRPr lang="en-US"/>
        </a:p>
      </dgm:t>
    </dgm:pt>
    <dgm:pt modelId="{236BA8D9-9DC7-4E32-A48B-2C0B9ED0F16C}">
      <dgm:prSet phldrT="[Text]" custT="1"/>
      <dgm:spPr/>
      <dgm:t>
        <a:bodyPr/>
        <a:lstStyle/>
        <a:p>
          <a:r>
            <a:rPr lang="en-US" sz="2200" dirty="0" smtClean="0"/>
            <a:t>National Webinars</a:t>
          </a:r>
          <a:endParaRPr lang="en-US" sz="2200" dirty="0"/>
        </a:p>
      </dgm:t>
    </dgm:pt>
    <dgm:pt modelId="{21E996CD-1337-4ED4-87CF-27545FC62D00}" type="parTrans" cxnId="{D9C03E4D-502A-4C88-8FE3-7ADFA16A78D0}">
      <dgm:prSet/>
      <dgm:spPr/>
      <dgm:t>
        <a:bodyPr/>
        <a:lstStyle/>
        <a:p>
          <a:endParaRPr lang="en-US"/>
        </a:p>
      </dgm:t>
    </dgm:pt>
    <dgm:pt modelId="{2B09F355-FE45-437A-A98D-6416D33F3D2A}" type="sibTrans" cxnId="{D9C03E4D-502A-4C88-8FE3-7ADFA16A78D0}">
      <dgm:prSet/>
      <dgm:spPr/>
      <dgm:t>
        <a:bodyPr/>
        <a:lstStyle/>
        <a:p>
          <a:endParaRPr lang="en-US"/>
        </a:p>
      </dgm:t>
    </dgm:pt>
    <dgm:pt modelId="{1270EFF7-65B6-4196-B7A5-A44E59D8A554}" type="pres">
      <dgm:prSet presAssocID="{4D498585-B3C8-48B2-8F95-66DEA348BC7D}" presName="CompostProcess" presStyleCnt="0">
        <dgm:presLayoutVars>
          <dgm:dir/>
          <dgm:resizeHandles val="exact"/>
        </dgm:presLayoutVars>
      </dgm:prSet>
      <dgm:spPr/>
      <dgm:t>
        <a:bodyPr/>
        <a:lstStyle/>
        <a:p>
          <a:endParaRPr lang="en-US"/>
        </a:p>
      </dgm:t>
    </dgm:pt>
    <dgm:pt modelId="{F5479DE6-CE4C-4701-A1F0-EE221699B3EF}" type="pres">
      <dgm:prSet presAssocID="{4D498585-B3C8-48B2-8F95-66DEA348BC7D}" presName="arrow" presStyleLbl="bgShp" presStyleIdx="0" presStyleCnt="1"/>
      <dgm:spPr/>
    </dgm:pt>
    <dgm:pt modelId="{A2BACE3A-D38F-401C-9B8C-77FE5C4C1C40}" type="pres">
      <dgm:prSet presAssocID="{4D498585-B3C8-48B2-8F95-66DEA348BC7D}" presName="linearProcess" presStyleCnt="0"/>
      <dgm:spPr/>
    </dgm:pt>
    <dgm:pt modelId="{2E24ED5D-D6E2-4971-AEDA-DC7363FEB0D9}" type="pres">
      <dgm:prSet presAssocID="{546BC063-5EB3-47C1-AD24-EF81E67E956B}" presName="textNode" presStyleLbl="node1" presStyleIdx="0" presStyleCnt="6">
        <dgm:presLayoutVars>
          <dgm:bulletEnabled val="1"/>
        </dgm:presLayoutVars>
      </dgm:prSet>
      <dgm:spPr/>
      <dgm:t>
        <a:bodyPr/>
        <a:lstStyle/>
        <a:p>
          <a:endParaRPr lang="en-US"/>
        </a:p>
      </dgm:t>
    </dgm:pt>
    <dgm:pt modelId="{0437C41A-7E21-44FC-A746-A9D5C5C37C5B}" type="pres">
      <dgm:prSet presAssocID="{98DEC759-8944-475B-93E8-9B85032D8EF1}" presName="sibTrans" presStyleCnt="0"/>
      <dgm:spPr/>
    </dgm:pt>
    <dgm:pt modelId="{D4248CBE-7137-497C-99C7-DFAC01D53F4F}" type="pres">
      <dgm:prSet presAssocID="{A8FCD473-76FD-4407-89E2-DAE680DF32C2}" presName="textNode" presStyleLbl="node1" presStyleIdx="1" presStyleCnt="6">
        <dgm:presLayoutVars>
          <dgm:bulletEnabled val="1"/>
        </dgm:presLayoutVars>
      </dgm:prSet>
      <dgm:spPr/>
      <dgm:t>
        <a:bodyPr/>
        <a:lstStyle/>
        <a:p>
          <a:endParaRPr lang="en-US"/>
        </a:p>
      </dgm:t>
    </dgm:pt>
    <dgm:pt modelId="{4F772B6B-2A6E-4EB7-AECF-6585D8A60CF1}" type="pres">
      <dgm:prSet presAssocID="{1BDD8C34-F64E-4DF8-B523-2B3442F60AFC}" presName="sibTrans" presStyleCnt="0"/>
      <dgm:spPr/>
    </dgm:pt>
    <dgm:pt modelId="{11BA79DA-D871-47DC-BCD7-66F911EA54BA}" type="pres">
      <dgm:prSet presAssocID="{71F0F7B0-1CEA-4C4A-9259-6E90FEBC2AF1}" presName="textNode" presStyleLbl="node1" presStyleIdx="2" presStyleCnt="6">
        <dgm:presLayoutVars>
          <dgm:bulletEnabled val="1"/>
        </dgm:presLayoutVars>
      </dgm:prSet>
      <dgm:spPr/>
      <dgm:t>
        <a:bodyPr/>
        <a:lstStyle/>
        <a:p>
          <a:endParaRPr lang="en-US"/>
        </a:p>
      </dgm:t>
    </dgm:pt>
    <dgm:pt modelId="{92D2B846-FBF5-4C3C-99A1-9B943BF2CDB9}" type="pres">
      <dgm:prSet presAssocID="{BDFC9D61-BF1B-447B-BE8F-6B4730204DFF}" presName="sibTrans" presStyleCnt="0"/>
      <dgm:spPr/>
    </dgm:pt>
    <dgm:pt modelId="{C4B7C30F-25B8-4C9F-A5DD-0A8799BB73F8}" type="pres">
      <dgm:prSet presAssocID="{660013EA-B6D7-42C7-91E3-0C2BC34DF708}" presName="textNode" presStyleLbl="node1" presStyleIdx="3" presStyleCnt="6">
        <dgm:presLayoutVars>
          <dgm:bulletEnabled val="1"/>
        </dgm:presLayoutVars>
      </dgm:prSet>
      <dgm:spPr/>
      <dgm:t>
        <a:bodyPr/>
        <a:lstStyle/>
        <a:p>
          <a:endParaRPr lang="en-US"/>
        </a:p>
      </dgm:t>
    </dgm:pt>
    <dgm:pt modelId="{58290D5A-3A89-4B2B-9D1D-52709E26674E}" type="pres">
      <dgm:prSet presAssocID="{13CFC0CB-5487-4159-A683-0EB300520FC5}" presName="sibTrans" presStyleCnt="0"/>
      <dgm:spPr/>
    </dgm:pt>
    <dgm:pt modelId="{4E913CDF-5842-409C-986E-4FE6AACEE9DD}" type="pres">
      <dgm:prSet presAssocID="{73E601D5-3E50-4017-A60B-8D91C26F036F}" presName="textNode" presStyleLbl="node1" presStyleIdx="4" presStyleCnt="6">
        <dgm:presLayoutVars>
          <dgm:bulletEnabled val="1"/>
        </dgm:presLayoutVars>
      </dgm:prSet>
      <dgm:spPr/>
      <dgm:t>
        <a:bodyPr/>
        <a:lstStyle/>
        <a:p>
          <a:endParaRPr lang="en-US"/>
        </a:p>
      </dgm:t>
    </dgm:pt>
    <dgm:pt modelId="{FA028D31-0346-4892-BE89-63F40959CC03}" type="pres">
      <dgm:prSet presAssocID="{CC951A16-4C5B-4407-B872-AEC6A246633F}" presName="sibTrans" presStyleCnt="0"/>
      <dgm:spPr/>
    </dgm:pt>
    <dgm:pt modelId="{8F8370D8-3E77-4C82-B6E2-309806A7234E}" type="pres">
      <dgm:prSet presAssocID="{236BA8D9-9DC7-4E32-A48B-2C0B9ED0F16C}" presName="textNode" presStyleLbl="node1" presStyleIdx="5" presStyleCnt="6">
        <dgm:presLayoutVars>
          <dgm:bulletEnabled val="1"/>
        </dgm:presLayoutVars>
      </dgm:prSet>
      <dgm:spPr/>
      <dgm:t>
        <a:bodyPr/>
        <a:lstStyle/>
        <a:p>
          <a:endParaRPr lang="en-US"/>
        </a:p>
      </dgm:t>
    </dgm:pt>
  </dgm:ptLst>
  <dgm:cxnLst>
    <dgm:cxn modelId="{AF2432F0-C28F-46D8-A39E-60E5B670FD0F}" type="presOf" srcId="{4D498585-B3C8-48B2-8F95-66DEA348BC7D}" destId="{1270EFF7-65B6-4196-B7A5-A44E59D8A554}" srcOrd="0" destOrd="0" presId="urn:microsoft.com/office/officeart/2005/8/layout/hProcess9"/>
    <dgm:cxn modelId="{B1E0B1BE-CE0D-426F-80F8-DB943DA5ECA1}" type="presOf" srcId="{236BA8D9-9DC7-4E32-A48B-2C0B9ED0F16C}" destId="{8F8370D8-3E77-4C82-B6E2-309806A7234E}" srcOrd="0" destOrd="0" presId="urn:microsoft.com/office/officeart/2005/8/layout/hProcess9"/>
    <dgm:cxn modelId="{38B34C3D-E971-44E8-8258-FC97E17FF030}" srcId="{4D498585-B3C8-48B2-8F95-66DEA348BC7D}" destId="{660013EA-B6D7-42C7-91E3-0C2BC34DF708}" srcOrd="3" destOrd="0" parTransId="{2DBA2257-7302-42CC-A4FC-0075FF4822B5}" sibTransId="{13CFC0CB-5487-4159-A683-0EB300520FC5}"/>
    <dgm:cxn modelId="{EC89BD5F-A3B8-4E28-871C-CE04C71DDB5B}" srcId="{4D498585-B3C8-48B2-8F95-66DEA348BC7D}" destId="{71F0F7B0-1CEA-4C4A-9259-6E90FEBC2AF1}" srcOrd="2" destOrd="0" parTransId="{A2D54C94-06C9-4F43-8C13-F28B8E464FD6}" sibTransId="{BDFC9D61-BF1B-447B-BE8F-6B4730204DFF}"/>
    <dgm:cxn modelId="{E9CE6EF0-1CB2-4806-ADEE-E4825BFF9DC2}" type="presOf" srcId="{660013EA-B6D7-42C7-91E3-0C2BC34DF708}" destId="{C4B7C30F-25B8-4C9F-A5DD-0A8799BB73F8}" srcOrd="0" destOrd="0" presId="urn:microsoft.com/office/officeart/2005/8/layout/hProcess9"/>
    <dgm:cxn modelId="{796D4E8D-7FE3-46D9-BA11-CCEF9F333F87}" type="presOf" srcId="{73E601D5-3E50-4017-A60B-8D91C26F036F}" destId="{4E913CDF-5842-409C-986E-4FE6AACEE9DD}" srcOrd="0" destOrd="0" presId="urn:microsoft.com/office/officeart/2005/8/layout/hProcess9"/>
    <dgm:cxn modelId="{C22C6F95-4C5C-4C2D-A409-145E37B38BF2}" srcId="{4D498585-B3C8-48B2-8F95-66DEA348BC7D}" destId="{73E601D5-3E50-4017-A60B-8D91C26F036F}" srcOrd="4" destOrd="0" parTransId="{DC23E5E5-4E44-44BB-B271-3FD7FFE74919}" sibTransId="{CC951A16-4C5B-4407-B872-AEC6A246633F}"/>
    <dgm:cxn modelId="{AA80EFDF-210B-4906-BC81-F98C5B22E75B}" srcId="{4D498585-B3C8-48B2-8F95-66DEA348BC7D}" destId="{A8FCD473-76FD-4407-89E2-DAE680DF32C2}" srcOrd="1" destOrd="0" parTransId="{A2E60AC1-D53A-443D-99D3-F6A09DFBD2B0}" sibTransId="{1BDD8C34-F64E-4DF8-B523-2B3442F60AFC}"/>
    <dgm:cxn modelId="{D9C03E4D-502A-4C88-8FE3-7ADFA16A78D0}" srcId="{4D498585-B3C8-48B2-8F95-66DEA348BC7D}" destId="{236BA8D9-9DC7-4E32-A48B-2C0B9ED0F16C}" srcOrd="5" destOrd="0" parTransId="{21E996CD-1337-4ED4-87CF-27545FC62D00}" sibTransId="{2B09F355-FE45-437A-A98D-6416D33F3D2A}"/>
    <dgm:cxn modelId="{1A79BDA4-FDDF-40D8-8874-8F6A6A57B4B8}" type="presOf" srcId="{A8FCD473-76FD-4407-89E2-DAE680DF32C2}" destId="{D4248CBE-7137-497C-99C7-DFAC01D53F4F}" srcOrd="0" destOrd="0" presId="urn:microsoft.com/office/officeart/2005/8/layout/hProcess9"/>
    <dgm:cxn modelId="{79A3773F-E982-462F-AB24-A0A42B871C16}" srcId="{4D498585-B3C8-48B2-8F95-66DEA348BC7D}" destId="{546BC063-5EB3-47C1-AD24-EF81E67E956B}" srcOrd="0" destOrd="0" parTransId="{50180F0E-1B5D-4838-BB6E-4AF59004354A}" sibTransId="{98DEC759-8944-475B-93E8-9B85032D8EF1}"/>
    <dgm:cxn modelId="{E8BCF094-8286-4F1A-92F5-667DA3651FEF}" type="presOf" srcId="{71F0F7B0-1CEA-4C4A-9259-6E90FEBC2AF1}" destId="{11BA79DA-D871-47DC-BCD7-66F911EA54BA}" srcOrd="0" destOrd="0" presId="urn:microsoft.com/office/officeart/2005/8/layout/hProcess9"/>
    <dgm:cxn modelId="{238AE104-A3EA-4C73-92A5-E06E1DD2C2F4}" type="presOf" srcId="{546BC063-5EB3-47C1-AD24-EF81E67E956B}" destId="{2E24ED5D-D6E2-4971-AEDA-DC7363FEB0D9}" srcOrd="0" destOrd="0" presId="urn:microsoft.com/office/officeart/2005/8/layout/hProcess9"/>
    <dgm:cxn modelId="{F3DC4832-B1DF-42BE-A623-172BA80785B9}" type="presParOf" srcId="{1270EFF7-65B6-4196-B7A5-A44E59D8A554}" destId="{F5479DE6-CE4C-4701-A1F0-EE221699B3EF}" srcOrd="0" destOrd="0" presId="urn:microsoft.com/office/officeart/2005/8/layout/hProcess9"/>
    <dgm:cxn modelId="{9B37AB25-980A-458C-B38F-C40A317A74C3}" type="presParOf" srcId="{1270EFF7-65B6-4196-B7A5-A44E59D8A554}" destId="{A2BACE3A-D38F-401C-9B8C-77FE5C4C1C40}" srcOrd="1" destOrd="0" presId="urn:microsoft.com/office/officeart/2005/8/layout/hProcess9"/>
    <dgm:cxn modelId="{A7017FE5-124D-40EC-A59D-1E0C529D451C}" type="presParOf" srcId="{A2BACE3A-D38F-401C-9B8C-77FE5C4C1C40}" destId="{2E24ED5D-D6E2-4971-AEDA-DC7363FEB0D9}" srcOrd="0" destOrd="0" presId="urn:microsoft.com/office/officeart/2005/8/layout/hProcess9"/>
    <dgm:cxn modelId="{74F0ED2F-7680-48E9-A106-7DDF8BE72875}" type="presParOf" srcId="{A2BACE3A-D38F-401C-9B8C-77FE5C4C1C40}" destId="{0437C41A-7E21-44FC-A746-A9D5C5C37C5B}" srcOrd="1" destOrd="0" presId="urn:microsoft.com/office/officeart/2005/8/layout/hProcess9"/>
    <dgm:cxn modelId="{DDCDFBFE-692E-4A96-8391-8A9670A567A5}" type="presParOf" srcId="{A2BACE3A-D38F-401C-9B8C-77FE5C4C1C40}" destId="{D4248CBE-7137-497C-99C7-DFAC01D53F4F}" srcOrd="2" destOrd="0" presId="urn:microsoft.com/office/officeart/2005/8/layout/hProcess9"/>
    <dgm:cxn modelId="{1C09CFC9-D62E-4EEE-B228-4FD9C54B9A3E}" type="presParOf" srcId="{A2BACE3A-D38F-401C-9B8C-77FE5C4C1C40}" destId="{4F772B6B-2A6E-4EB7-AECF-6585D8A60CF1}" srcOrd="3" destOrd="0" presId="urn:microsoft.com/office/officeart/2005/8/layout/hProcess9"/>
    <dgm:cxn modelId="{6E008F25-8E45-4E00-8747-9010AF49E5D4}" type="presParOf" srcId="{A2BACE3A-D38F-401C-9B8C-77FE5C4C1C40}" destId="{11BA79DA-D871-47DC-BCD7-66F911EA54BA}" srcOrd="4" destOrd="0" presId="urn:microsoft.com/office/officeart/2005/8/layout/hProcess9"/>
    <dgm:cxn modelId="{3BE4D709-C4D4-47B4-BCF5-6BA16B1DF145}" type="presParOf" srcId="{A2BACE3A-D38F-401C-9B8C-77FE5C4C1C40}" destId="{92D2B846-FBF5-4C3C-99A1-9B943BF2CDB9}" srcOrd="5" destOrd="0" presId="urn:microsoft.com/office/officeart/2005/8/layout/hProcess9"/>
    <dgm:cxn modelId="{ECEE85E1-1BDC-4AA2-BB4C-C0728290F9AB}" type="presParOf" srcId="{A2BACE3A-D38F-401C-9B8C-77FE5C4C1C40}" destId="{C4B7C30F-25B8-4C9F-A5DD-0A8799BB73F8}" srcOrd="6" destOrd="0" presId="urn:microsoft.com/office/officeart/2005/8/layout/hProcess9"/>
    <dgm:cxn modelId="{6B184052-E45B-4522-96D9-099B28F00AFD}" type="presParOf" srcId="{A2BACE3A-D38F-401C-9B8C-77FE5C4C1C40}" destId="{58290D5A-3A89-4B2B-9D1D-52709E26674E}" srcOrd="7" destOrd="0" presId="urn:microsoft.com/office/officeart/2005/8/layout/hProcess9"/>
    <dgm:cxn modelId="{B38F03CB-1B69-4BC3-8673-D18F4F70DEFD}" type="presParOf" srcId="{A2BACE3A-D38F-401C-9B8C-77FE5C4C1C40}" destId="{4E913CDF-5842-409C-986E-4FE6AACEE9DD}" srcOrd="8" destOrd="0" presId="urn:microsoft.com/office/officeart/2005/8/layout/hProcess9"/>
    <dgm:cxn modelId="{DBDD95DB-6145-4F0D-8262-E770BAE9C0EE}" type="presParOf" srcId="{A2BACE3A-D38F-401C-9B8C-77FE5C4C1C40}" destId="{FA028D31-0346-4892-BE89-63F40959CC03}" srcOrd="9" destOrd="0" presId="urn:microsoft.com/office/officeart/2005/8/layout/hProcess9"/>
    <dgm:cxn modelId="{3C349733-1ECC-43EC-AEB8-058164488DD4}" type="presParOf" srcId="{A2BACE3A-D38F-401C-9B8C-77FE5C4C1C40}" destId="{8F8370D8-3E77-4C82-B6E2-309806A7234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A45E3C-B9A9-41A3-8B2A-5055F0780141}" type="doc">
      <dgm:prSet loTypeId="urn:microsoft.com/office/officeart/2005/8/layout/cycle5" loCatId="cycle" qsTypeId="urn:microsoft.com/office/officeart/2005/8/quickstyle/simple4" qsCatId="simple" csTypeId="urn:microsoft.com/office/officeart/2005/8/colors/colorful4" csCatId="colorful" phldr="1"/>
      <dgm:spPr/>
      <dgm:t>
        <a:bodyPr/>
        <a:lstStyle/>
        <a:p>
          <a:endParaRPr lang="en-US"/>
        </a:p>
      </dgm:t>
    </dgm:pt>
    <dgm:pt modelId="{9EAA9C5C-E162-48F1-8C4B-E80E75A4CADE}">
      <dgm:prSet phldrT="[Text]" custT="1"/>
      <dgm:spPr/>
      <dgm:t>
        <a:bodyPr/>
        <a:lstStyle/>
        <a:p>
          <a:r>
            <a:rPr lang="en-US" sz="2800" dirty="0" smtClean="0"/>
            <a:t>Collaboration</a:t>
          </a:r>
          <a:r>
            <a:rPr lang="en-US" sz="1400" dirty="0" smtClean="0"/>
            <a:t> </a:t>
          </a:r>
          <a:endParaRPr lang="en-US" sz="1400" dirty="0"/>
        </a:p>
      </dgm:t>
    </dgm:pt>
    <dgm:pt modelId="{22E1BAFF-E26F-4D01-9568-4039E3112C33}" type="parTrans" cxnId="{47D15A6A-AC59-4F7C-AD15-ECFE371949A3}">
      <dgm:prSet/>
      <dgm:spPr/>
      <dgm:t>
        <a:bodyPr/>
        <a:lstStyle/>
        <a:p>
          <a:endParaRPr lang="en-US"/>
        </a:p>
      </dgm:t>
    </dgm:pt>
    <dgm:pt modelId="{BCCDDB52-0946-4FA2-A409-625AFB5CFFF4}" type="sibTrans" cxnId="{47D15A6A-AC59-4F7C-AD15-ECFE371949A3}">
      <dgm:prSet/>
      <dgm:spPr/>
      <dgm:t>
        <a:bodyPr/>
        <a:lstStyle/>
        <a:p>
          <a:endParaRPr lang="en-US"/>
        </a:p>
      </dgm:t>
    </dgm:pt>
    <dgm:pt modelId="{820C4925-BE68-40D7-94E2-5495AE439752}">
      <dgm:prSet phldrT="[Text]" custT="1"/>
      <dgm:spPr/>
      <dgm:t>
        <a:bodyPr/>
        <a:lstStyle/>
        <a:p>
          <a:r>
            <a:rPr lang="en-US" sz="2800" dirty="0" smtClean="0"/>
            <a:t>Uniformity</a:t>
          </a:r>
          <a:r>
            <a:rPr lang="en-US" sz="1700" dirty="0" smtClean="0"/>
            <a:t> </a:t>
          </a:r>
          <a:endParaRPr lang="en-US" sz="1700" dirty="0"/>
        </a:p>
      </dgm:t>
    </dgm:pt>
    <dgm:pt modelId="{6356BA67-C57B-4CE3-93A5-B0C1CB2C0F13}" type="parTrans" cxnId="{BAA4C1FB-3E4D-4908-8F56-971100FD1A32}">
      <dgm:prSet/>
      <dgm:spPr/>
      <dgm:t>
        <a:bodyPr/>
        <a:lstStyle/>
        <a:p>
          <a:endParaRPr lang="en-US"/>
        </a:p>
      </dgm:t>
    </dgm:pt>
    <dgm:pt modelId="{C4656235-9ED9-4190-B1ED-D13218FEC656}" type="sibTrans" cxnId="{BAA4C1FB-3E4D-4908-8F56-971100FD1A32}">
      <dgm:prSet/>
      <dgm:spPr/>
      <dgm:t>
        <a:bodyPr/>
        <a:lstStyle/>
        <a:p>
          <a:endParaRPr lang="en-US"/>
        </a:p>
      </dgm:t>
    </dgm:pt>
    <dgm:pt modelId="{9FD34C1D-06C5-4F78-AF00-E8CC52CEE312}">
      <dgm:prSet phldrT="[Text]" custT="1"/>
      <dgm:spPr/>
      <dgm:t>
        <a:bodyPr/>
        <a:lstStyle/>
        <a:p>
          <a:r>
            <a:rPr lang="en-US" sz="2800" dirty="0" smtClean="0"/>
            <a:t>Unity </a:t>
          </a:r>
          <a:endParaRPr lang="en-US" sz="2800" dirty="0"/>
        </a:p>
      </dgm:t>
    </dgm:pt>
    <dgm:pt modelId="{6D74D39A-3F2C-4937-AB26-F815C3A67541}" type="parTrans" cxnId="{1BB51898-7CDB-413D-8DDF-01CA6AF70708}">
      <dgm:prSet/>
      <dgm:spPr/>
      <dgm:t>
        <a:bodyPr/>
        <a:lstStyle/>
        <a:p>
          <a:endParaRPr lang="en-US"/>
        </a:p>
      </dgm:t>
    </dgm:pt>
    <dgm:pt modelId="{94A11AB7-A465-4F39-B750-F87327F89982}" type="sibTrans" cxnId="{1BB51898-7CDB-413D-8DDF-01CA6AF70708}">
      <dgm:prSet/>
      <dgm:spPr/>
      <dgm:t>
        <a:bodyPr/>
        <a:lstStyle/>
        <a:p>
          <a:endParaRPr lang="en-US"/>
        </a:p>
      </dgm:t>
    </dgm:pt>
    <dgm:pt modelId="{4F6E40E6-A2B3-428C-93B5-2CFD005DFCE1}" type="pres">
      <dgm:prSet presAssocID="{DDA45E3C-B9A9-41A3-8B2A-5055F0780141}" presName="cycle" presStyleCnt="0">
        <dgm:presLayoutVars>
          <dgm:dir/>
          <dgm:resizeHandles val="exact"/>
        </dgm:presLayoutVars>
      </dgm:prSet>
      <dgm:spPr/>
      <dgm:t>
        <a:bodyPr/>
        <a:lstStyle/>
        <a:p>
          <a:endParaRPr lang="en-US"/>
        </a:p>
      </dgm:t>
    </dgm:pt>
    <dgm:pt modelId="{ED0311CB-7EF0-4B7D-A40E-3AB7AD65AD18}" type="pres">
      <dgm:prSet presAssocID="{9EAA9C5C-E162-48F1-8C4B-E80E75A4CADE}" presName="node" presStyleLbl="node1" presStyleIdx="0" presStyleCnt="3">
        <dgm:presLayoutVars>
          <dgm:bulletEnabled val="1"/>
        </dgm:presLayoutVars>
      </dgm:prSet>
      <dgm:spPr/>
      <dgm:t>
        <a:bodyPr/>
        <a:lstStyle/>
        <a:p>
          <a:endParaRPr lang="en-US"/>
        </a:p>
      </dgm:t>
    </dgm:pt>
    <dgm:pt modelId="{3FE79CAE-D09A-4159-8A60-C24ACBE78EF8}" type="pres">
      <dgm:prSet presAssocID="{9EAA9C5C-E162-48F1-8C4B-E80E75A4CADE}" presName="spNode" presStyleCnt="0"/>
      <dgm:spPr/>
      <dgm:t>
        <a:bodyPr/>
        <a:lstStyle/>
        <a:p>
          <a:endParaRPr lang="en-US"/>
        </a:p>
      </dgm:t>
    </dgm:pt>
    <dgm:pt modelId="{EAFE8999-9CE5-4101-9CCF-B26C82896B0C}" type="pres">
      <dgm:prSet presAssocID="{BCCDDB52-0946-4FA2-A409-625AFB5CFFF4}" presName="sibTrans" presStyleLbl="sibTrans1D1" presStyleIdx="0" presStyleCnt="3"/>
      <dgm:spPr/>
      <dgm:t>
        <a:bodyPr/>
        <a:lstStyle/>
        <a:p>
          <a:endParaRPr lang="en-US"/>
        </a:p>
      </dgm:t>
    </dgm:pt>
    <dgm:pt modelId="{573C82A0-AF6B-4252-9B7B-4195AACEDA7A}" type="pres">
      <dgm:prSet presAssocID="{820C4925-BE68-40D7-94E2-5495AE439752}" presName="node" presStyleLbl="node1" presStyleIdx="1" presStyleCnt="3">
        <dgm:presLayoutVars>
          <dgm:bulletEnabled val="1"/>
        </dgm:presLayoutVars>
      </dgm:prSet>
      <dgm:spPr/>
      <dgm:t>
        <a:bodyPr/>
        <a:lstStyle/>
        <a:p>
          <a:endParaRPr lang="en-US"/>
        </a:p>
      </dgm:t>
    </dgm:pt>
    <dgm:pt modelId="{3406A202-D229-4EE1-BA2E-2F5F4A1455CE}" type="pres">
      <dgm:prSet presAssocID="{820C4925-BE68-40D7-94E2-5495AE439752}" presName="spNode" presStyleCnt="0"/>
      <dgm:spPr/>
      <dgm:t>
        <a:bodyPr/>
        <a:lstStyle/>
        <a:p>
          <a:endParaRPr lang="en-US"/>
        </a:p>
      </dgm:t>
    </dgm:pt>
    <dgm:pt modelId="{0F87788B-0FA8-4AAD-9BB7-09551DDEE9C6}" type="pres">
      <dgm:prSet presAssocID="{C4656235-9ED9-4190-B1ED-D13218FEC656}" presName="sibTrans" presStyleLbl="sibTrans1D1" presStyleIdx="1" presStyleCnt="3"/>
      <dgm:spPr/>
      <dgm:t>
        <a:bodyPr/>
        <a:lstStyle/>
        <a:p>
          <a:endParaRPr lang="en-US"/>
        </a:p>
      </dgm:t>
    </dgm:pt>
    <dgm:pt modelId="{4BD271EB-C8DB-47F4-BDB8-120FF544DD9E}" type="pres">
      <dgm:prSet presAssocID="{9FD34C1D-06C5-4F78-AF00-E8CC52CEE312}" presName="node" presStyleLbl="node1" presStyleIdx="2" presStyleCnt="3">
        <dgm:presLayoutVars>
          <dgm:bulletEnabled val="1"/>
        </dgm:presLayoutVars>
      </dgm:prSet>
      <dgm:spPr/>
      <dgm:t>
        <a:bodyPr/>
        <a:lstStyle/>
        <a:p>
          <a:endParaRPr lang="en-US"/>
        </a:p>
      </dgm:t>
    </dgm:pt>
    <dgm:pt modelId="{65D3596D-F09D-4E99-A4B9-C347F44CD3D2}" type="pres">
      <dgm:prSet presAssocID="{9FD34C1D-06C5-4F78-AF00-E8CC52CEE312}" presName="spNode" presStyleCnt="0"/>
      <dgm:spPr/>
      <dgm:t>
        <a:bodyPr/>
        <a:lstStyle/>
        <a:p>
          <a:endParaRPr lang="en-US"/>
        </a:p>
      </dgm:t>
    </dgm:pt>
    <dgm:pt modelId="{BE59358D-4A3A-47F7-B68F-6D0FAF0C8F02}" type="pres">
      <dgm:prSet presAssocID="{94A11AB7-A465-4F39-B750-F87327F89982}" presName="sibTrans" presStyleLbl="sibTrans1D1" presStyleIdx="2" presStyleCnt="3"/>
      <dgm:spPr/>
      <dgm:t>
        <a:bodyPr/>
        <a:lstStyle/>
        <a:p>
          <a:endParaRPr lang="en-US"/>
        </a:p>
      </dgm:t>
    </dgm:pt>
  </dgm:ptLst>
  <dgm:cxnLst>
    <dgm:cxn modelId="{BAA4C1FB-3E4D-4908-8F56-971100FD1A32}" srcId="{DDA45E3C-B9A9-41A3-8B2A-5055F0780141}" destId="{820C4925-BE68-40D7-94E2-5495AE439752}" srcOrd="1" destOrd="0" parTransId="{6356BA67-C57B-4CE3-93A5-B0C1CB2C0F13}" sibTransId="{C4656235-9ED9-4190-B1ED-D13218FEC656}"/>
    <dgm:cxn modelId="{5239D625-A656-4008-9E9F-6128859A8060}" type="presOf" srcId="{C4656235-9ED9-4190-B1ED-D13218FEC656}" destId="{0F87788B-0FA8-4AAD-9BB7-09551DDEE9C6}" srcOrd="0" destOrd="0" presId="urn:microsoft.com/office/officeart/2005/8/layout/cycle5"/>
    <dgm:cxn modelId="{47D15A6A-AC59-4F7C-AD15-ECFE371949A3}" srcId="{DDA45E3C-B9A9-41A3-8B2A-5055F0780141}" destId="{9EAA9C5C-E162-48F1-8C4B-E80E75A4CADE}" srcOrd="0" destOrd="0" parTransId="{22E1BAFF-E26F-4D01-9568-4039E3112C33}" sibTransId="{BCCDDB52-0946-4FA2-A409-625AFB5CFFF4}"/>
    <dgm:cxn modelId="{239F8DBC-52DF-4403-8EB0-3A5CABEA0C88}" type="presOf" srcId="{820C4925-BE68-40D7-94E2-5495AE439752}" destId="{573C82A0-AF6B-4252-9B7B-4195AACEDA7A}" srcOrd="0" destOrd="0" presId="urn:microsoft.com/office/officeart/2005/8/layout/cycle5"/>
    <dgm:cxn modelId="{A06C3230-18A8-4567-B806-EB782114B6C2}" type="presOf" srcId="{BCCDDB52-0946-4FA2-A409-625AFB5CFFF4}" destId="{EAFE8999-9CE5-4101-9CCF-B26C82896B0C}" srcOrd="0" destOrd="0" presId="urn:microsoft.com/office/officeart/2005/8/layout/cycle5"/>
    <dgm:cxn modelId="{B711A1D7-CB2F-4518-8EDA-87882DC67C31}" type="presOf" srcId="{9FD34C1D-06C5-4F78-AF00-E8CC52CEE312}" destId="{4BD271EB-C8DB-47F4-BDB8-120FF544DD9E}" srcOrd="0" destOrd="0" presId="urn:microsoft.com/office/officeart/2005/8/layout/cycle5"/>
    <dgm:cxn modelId="{66B1497C-D9A1-4DF3-8E0C-82CB4AC028E6}" type="presOf" srcId="{9EAA9C5C-E162-48F1-8C4B-E80E75A4CADE}" destId="{ED0311CB-7EF0-4B7D-A40E-3AB7AD65AD18}" srcOrd="0" destOrd="0" presId="urn:microsoft.com/office/officeart/2005/8/layout/cycle5"/>
    <dgm:cxn modelId="{1BB51898-7CDB-413D-8DDF-01CA6AF70708}" srcId="{DDA45E3C-B9A9-41A3-8B2A-5055F0780141}" destId="{9FD34C1D-06C5-4F78-AF00-E8CC52CEE312}" srcOrd="2" destOrd="0" parTransId="{6D74D39A-3F2C-4937-AB26-F815C3A67541}" sibTransId="{94A11AB7-A465-4F39-B750-F87327F89982}"/>
    <dgm:cxn modelId="{20BB4FEC-B7F9-48FA-8231-0371B9CC8DFF}" type="presOf" srcId="{94A11AB7-A465-4F39-B750-F87327F89982}" destId="{BE59358D-4A3A-47F7-B68F-6D0FAF0C8F02}" srcOrd="0" destOrd="0" presId="urn:microsoft.com/office/officeart/2005/8/layout/cycle5"/>
    <dgm:cxn modelId="{CB138150-40C2-4581-98ED-51D6A1BF7F1B}" type="presOf" srcId="{DDA45E3C-B9A9-41A3-8B2A-5055F0780141}" destId="{4F6E40E6-A2B3-428C-93B5-2CFD005DFCE1}" srcOrd="0" destOrd="0" presId="urn:microsoft.com/office/officeart/2005/8/layout/cycle5"/>
    <dgm:cxn modelId="{259D7E72-3DB1-45F1-88A9-3C6C53392CA4}" type="presParOf" srcId="{4F6E40E6-A2B3-428C-93B5-2CFD005DFCE1}" destId="{ED0311CB-7EF0-4B7D-A40E-3AB7AD65AD18}" srcOrd="0" destOrd="0" presId="urn:microsoft.com/office/officeart/2005/8/layout/cycle5"/>
    <dgm:cxn modelId="{16D7D523-A9FA-4583-84C0-C9C4E888924F}" type="presParOf" srcId="{4F6E40E6-A2B3-428C-93B5-2CFD005DFCE1}" destId="{3FE79CAE-D09A-4159-8A60-C24ACBE78EF8}" srcOrd="1" destOrd="0" presId="urn:microsoft.com/office/officeart/2005/8/layout/cycle5"/>
    <dgm:cxn modelId="{ECBF6755-D73A-4C9C-B129-313881752DB0}" type="presParOf" srcId="{4F6E40E6-A2B3-428C-93B5-2CFD005DFCE1}" destId="{EAFE8999-9CE5-4101-9CCF-B26C82896B0C}" srcOrd="2" destOrd="0" presId="urn:microsoft.com/office/officeart/2005/8/layout/cycle5"/>
    <dgm:cxn modelId="{A49C659A-52B0-41C4-BE10-BE44EA969A91}" type="presParOf" srcId="{4F6E40E6-A2B3-428C-93B5-2CFD005DFCE1}" destId="{573C82A0-AF6B-4252-9B7B-4195AACEDA7A}" srcOrd="3" destOrd="0" presId="urn:microsoft.com/office/officeart/2005/8/layout/cycle5"/>
    <dgm:cxn modelId="{F81DDE39-4A30-47BD-9181-FBFC02EF87A9}" type="presParOf" srcId="{4F6E40E6-A2B3-428C-93B5-2CFD005DFCE1}" destId="{3406A202-D229-4EE1-BA2E-2F5F4A1455CE}" srcOrd="4" destOrd="0" presId="urn:microsoft.com/office/officeart/2005/8/layout/cycle5"/>
    <dgm:cxn modelId="{479478B0-29B4-435D-90AF-F91F53ACFADE}" type="presParOf" srcId="{4F6E40E6-A2B3-428C-93B5-2CFD005DFCE1}" destId="{0F87788B-0FA8-4AAD-9BB7-09551DDEE9C6}" srcOrd="5" destOrd="0" presId="urn:microsoft.com/office/officeart/2005/8/layout/cycle5"/>
    <dgm:cxn modelId="{242A7E27-A7EC-4673-9283-814313AB27D7}" type="presParOf" srcId="{4F6E40E6-A2B3-428C-93B5-2CFD005DFCE1}" destId="{4BD271EB-C8DB-47F4-BDB8-120FF544DD9E}" srcOrd="6" destOrd="0" presId="urn:microsoft.com/office/officeart/2005/8/layout/cycle5"/>
    <dgm:cxn modelId="{292F7F24-A145-440C-B227-1DB883BB4E93}" type="presParOf" srcId="{4F6E40E6-A2B3-428C-93B5-2CFD005DFCE1}" destId="{65D3596D-F09D-4E99-A4B9-C347F44CD3D2}" srcOrd="7" destOrd="0" presId="urn:microsoft.com/office/officeart/2005/8/layout/cycle5"/>
    <dgm:cxn modelId="{5C2C96DF-7547-4143-B248-7A6EF0911129}" type="presParOf" srcId="{4F6E40E6-A2B3-428C-93B5-2CFD005DFCE1}" destId="{BE59358D-4A3A-47F7-B68F-6D0FAF0C8F02}"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8AEF58-2EDD-4E28-A4DC-D540CE868091}" type="doc">
      <dgm:prSet loTypeId="urn:microsoft.com/office/officeart/2005/8/layout/bProcess3" loCatId="process" qsTypeId="urn:microsoft.com/office/officeart/2005/8/quickstyle/simple4" qsCatId="simple" csTypeId="urn:microsoft.com/office/officeart/2005/8/colors/colorful5" csCatId="colorful" phldr="1"/>
      <dgm:spPr/>
      <dgm:t>
        <a:bodyPr/>
        <a:lstStyle/>
        <a:p>
          <a:endParaRPr lang="en-US"/>
        </a:p>
      </dgm:t>
    </dgm:pt>
    <dgm:pt modelId="{0164C2A6-D493-4509-8CD0-5762F2593E65}">
      <dgm:prSet phldrT="[Text]" custT="1"/>
      <dgm:spPr/>
      <dgm:t>
        <a:bodyPr/>
        <a:lstStyle/>
        <a:p>
          <a:r>
            <a:rPr lang="en-US" sz="1900" dirty="0" smtClean="0"/>
            <a:t>Establish exome sequencing lab protocols </a:t>
          </a:r>
          <a:endParaRPr lang="en-US" sz="1900" dirty="0"/>
        </a:p>
      </dgm:t>
    </dgm:pt>
    <dgm:pt modelId="{E6AC526E-B29D-4D5D-85B9-5F34F44221DF}" type="parTrans" cxnId="{60D055E2-BE1C-488D-8A36-9F2F931F3BA3}">
      <dgm:prSet/>
      <dgm:spPr/>
      <dgm:t>
        <a:bodyPr/>
        <a:lstStyle/>
        <a:p>
          <a:endParaRPr lang="en-US"/>
        </a:p>
      </dgm:t>
    </dgm:pt>
    <dgm:pt modelId="{6CB159D4-4A52-400C-A3E2-3BF776F722D4}" type="sibTrans" cxnId="{60D055E2-BE1C-488D-8A36-9F2F931F3BA3}">
      <dgm:prSet/>
      <dgm:spPr>
        <a:ln w="19050"/>
      </dgm:spPr>
      <dgm:t>
        <a:bodyPr/>
        <a:lstStyle/>
        <a:p>
          <a:endParaRPr lang="en-US" dirty="0"/>
        </a:p>
      </dgm:t>
    </dgm:pt>
    <dgm:pt modelId="{3098916E-82B3-4358-8BAF-D4DBF3E895D6}">
      <dgm:prSet phldrT="[Text]" custT="1"/>
      <dgm:spPr/>
      <dgm:t>
        <a:bodyPr/>
        <a:lstStyle/>
        <a:p>
          <a:r>
            <a:rPr lang="en-US" sz="1900" dirty="0" smtClean="0"/>
            <a:t>Move forward with testing using Q-sites</a:t>
          </a:r>
          <a:endParaRPr lang="en-US" sz="1900" dirty="0"/>
        </a:p>
      </dgm:t>
    </dgm:pt>
    <dgm:pt modelId="{C224DFB5-4D27-4157-BDD0-2290FEB55BCE}" type="parTrans" cxnId="{3FECFE1B-C850-4A6C-A164-8CD54C7AFB4D}">
      <dgm:prSet/>
      <dgm:spPr/>
      <dgm:t>
        <a:bodyPr/>
        <a:lstStyle/>
        <a:p>
          <a:endParaRPr lang="en-US"/>
        </a:p>
      </dgm:t>
    </dgm:pt>
    <dgm:pt modelId="{EE86596E-A96B-4824-9002-BE840D534E70}" type="sibTrans" cxnId="{3FECFE1B-C850-4A6C-A164-8CD54C7AFB4D}">
      <dgm:prSet/>
      <dgm:spPr>
        <a:ln w="19050"/>
      </dgm:spPr>
      <dgm:t>
        <a:bodyPr/>
        <a:lstStyle/>
        <a:p>
          <a:endParaRPr lang="en-US" dirty="0"/>
        </a:p>
      </dgm:t>
    </dgm:pt>
    <dgm:pt modelId="{6A0D2ABC-E02B-4416-969F-956F6DCDE97D}">
      <dgm:prSet phldrT="[Text]" custT="1"/>
      <dgm:spPr/>
      <dgm:t>
        <a:bodyPr/>
        <a:lstStyle/>
        <a:p>
          <a:r>
            <a:rPr lang="en-US" sz="1900" dirty="0" smtClean="0"/>
            <a:t>Train staff on methodology </a:t>
          </a:r>
          <a:endParaRPr lang="en-US" sz="1900" dirty="0"/>
        </a:p>
      </dgm:t>
    </dgm:pt>
    <dgm:pt modelId="{911F6719-2D9D-4760-A6CA-F9C980147B43}" type="parTrans" cxnId="{E9041989-43BA-4F12-8DEF-ECDC565B1F6A}">
      <dgm:prSet/>
      <dgm:spPr/>
      <dgm:t>
        <a:bodyPr/>
        <a:lstStyle/>
        <a:p>
          <a:endParaRPr lang="en-US"/>
        </a:p>
      </dgm:t>
    </dgm:pt>
    <dgm:pt modelId="{A3163109-96AF-4E23-8D93-677B4A2BA288}" type="sibTrans" cxnId="{E9041989-43BA-4F12-8DEF-ECDC565B1F6A}">
      <dgm:prSet/>
      <dgm:spPr>
        <a:ln w="19050"/>
      </dgm:spPr>
      <dgm:t>
        <a:bodyPr/>
        <a:lstStyle/>
        <a:p>
          <a:endParaRPr lang="en-US" dirty="0"/>
        </a:p>
      </dgm:t>
    </dgm:pt>
    <dgm:pt modelId="{2D01FCCA-B45A-48FA-8395-9594EDC8C51C}">
      <dgm:prSet custT="1"/>
      <dgm:spPr/>
      <dgm:t>
        <a:bodyPr/>
        <a:lstStyle/>
        <a:p>
          <a:r>
            <a:rPr lang="en-US" sz="1900" dirty="0" smtClean="0"/>
            <a:t>Complete sequencing assay validation </a:t>
          </a:r>
          <a:endParaRPr lang="en-US" sz="1900" dirty="0"/>
        </a:p>
      </dgm:t>
    </dgm:pt>
    <dgm:pt modelId="{C7292D5C-B45C-4448-AE16-6B9B349CA023}" type="parTrans" cxnId="{53DB0C42-4B62-4923-8AC9-8C674ACC885F}">
      <dgm:prSet/>
      <dgm:spPr/>
      <dgm:t>
        <a:bodyPr/>
        <a:lstStyle/>
        <a:p>
          <a:endParaRPr lang="en-US"/>
        </a:p>
      </dgm:t>
    </dgm:pt>
    <dgm:pt modelId="{66541A4A-F783-4904-A4C4-C959D5097C4E}" type="sibTrans" cxnId="{53DB0C42-4B62-4923-8AC9-8C674ACC885F}">
      <dgm:prSet/>
      <dgm:spPr>
        <a:ln w="19050"/>
      </dgm:spPr>
      <dgm:t>
        <a:bodyPr/>
        <a:lstStyle/>
        <a:p>
          <a:endParaRPr lang="en-US" dirty="0"/>
        </a:p>
      </dgm:t>
    </dgm:pt>
    <dgm:pt modelId="{5B3275FD-D3BD-4A4F-A0F7-1AC44501A468}">
      <dgm:prSet custT="1"/>
      <dgm:spPr/>
      <dgm:t>
        <a:bodyPr/>
        <a:lstStyle/>
        <a:p>
          <a:r>
            <a:rPr lang="en-US" sz="1900" dirty="0" smtClean="0"/>
            <a:t>Integrate disorder in LIMS</a:t>
          </a:r>
          <a:endParaRPr lang="en-US" sz="1900" dirty="0"/>
        </a:p>
      </dgm:t>
    </dgm:pt>
    <dgm:pt modelId="{16650E77-FDBF-4C7F-9D37-3ED570296B25}" type="parTrans" cxnId="{3A0BF77D-7D88-43D1-91B3-7AB9422B8CE6}">
      <dgm:prSet/>
      <dgm:spPr/>
      <dgm:t>
        <a:bodyPr/>
        <a:lstStyle/>
        <a:p>
          <a:endParaRPr lang="en-US"/>
        </a:p>
      </dgm:t>
    </dgm:pt>
    <dgm:pt modelId="{A17F8500-7811-4259-81BE-73CAB03BDE74}" type="sibTrans" cxnId="{3A0BF77D-7D88-43D1-91B3-7AB9422B8CE6}">
      <dgm:prSet/>
      <dgm:spPr>
        <a:ln w="19050"/>
      </dgm:spPr>
      <dgm:t>
        <a:bodyPr/>
        <a:lstStyle/>
        <a:p>
          <a:endParaRPr lang="en-US" dirty="0"/>
        </a:p>
      </dgm:t>
    </dgm:pt>
    <dgm:pt modelId="{F4688EA4-777C-45E8-97A4-37373CBD6B89}">
      <dgm:prSet custT="1"/>
      <dgm:spPr/>
      <dgm:t>
        <a:bodyPr/>
        <a:lstStyle/>
        <a:p>
          <a:r>
            <a:rPr lang="en-US" sz="1900" dirty="0" smtClean="0"/>
            <a:t>Complete pilot study </a:t>
          </a:r>
          <a:endParaRPr lang="en-US" sz="1900" dirty="0"/>
        </a:p>
      </dgm:t>
    </dgm:pt>
    <dgm:pt modelId="{8C48DD8E-BD88-4741-8E3E-900E00A5BBE3}" type="parTrans" cxnId="{5DB56519-B93D-4DDB-839F-A8CB89B216A6}">
      <dgm:prSet/>
      <dgm:spPr/>
      <dgm:t>
        <a:bodyPr/>
        <a:lstStyle/>
        <a:p>
          <a:endParaRPr lang="en-US"/>
        </a:p>
      </dgm:t>
    </dgm:pt>
    <dgm:pt modelId="{5AC782D1-8141-4FE6-A42C-2AE82A5D8D35}" type="sibTrans" cxnId="{5DB56519-B93D-4DDB-839F-A8CB89B216A6}">
      <dgm:prSet/>
      <dgm:spPr>
        <a:ln w="19050"/>
      </dgm:spPr>
      <dgm:t>
        <a:bodyPr/>
        <a:lstStyle/>
        <a:p>
          <a:endParaRPr lang="en-US" dirty="0"/>
        </a:p>
      </dgm:t>
    </dgm:pt>
    <dgm:pt modelId="{3E6917C0-8464-453F-BF0F-E75898C8755E}">
      <dgm:prSet custT="1"/>
      <dgm:spPr/>
      <dgm:t>
        <a:bodyPr/>
        <a:lstStyle/>
        <a:p>
          <a:r>
            <a:rPr lang="en-US" sz="1900" dirty="0" smtClean="0"/>
            <a:t>Implement screening for all 3 conditions </a:t>
          </a:r>
          <a:endParaRPr lang="en-US" sz="1900" dirty="0"/>
        </a:p>
      </dgm:t>
    </dgm:pt>
    <dgm:pt modelId="{A4D94F1C-1431-41D7-83C1-7362ECB98574}" type="parTrans" cxnId="{A64EF071-3D6F-425A-BFC9-67C2073F3B64}">
      <dgm:prSet/>
      <dgm:spPr/>
      <dgm:t>
        <a:bodyPr/>
        <a:lstStyle/>
        <a:p>
          <a:endParaRPr lang="en-US"/>
        </a:p>
      </dgm:t>
    </dgm:pt>
    <dgm:pt modelId="{0D217AC1-4CDA-4364-B50E-B6989C3F3658}" type="sibTrans" cxnId="{A64EF071-3D6F-425A-BFC9-67C2073F3B64}">
      <dgm:prSet/>
      <dgm:spPr>
        <a:ln w="19050"/>
      </dgm:spPr>
      <dgm:t>
        <a:bodyPr/>
        <a:lstStyle/>
        <a:p>
          <a:endParaRPr lang="en-US" dirty="0"/>
        </a:p>
      </dgm:t>
    </dgm:pt>
    <dgm:pt modelId="{1670CA3E-B746-4A51-8B93-3DD5BB3761CE}">
      <dgm:prSet custT="1"/>
      <dgm:spPr>
        <a:solidFill>
          <a:schemeClr val="accent5"/>
        </a:solidFill>
      </dgm:spPr>
      <dgm:t>
        <a:bodyPr/>
        <a:lstStyle/>
        <a:p>
          <a:r>
            <a:rPr lang="en-US" sz="1900" dirty="0" smtClean="0"/>
            <a:t>Monitor screening outcomes </a:t>
          </a:r>
          <a:endParaRPr lang="en-US" sz="1900" dirty="0"/>
        </a:p>
      </dgm:t>
    </dgm:pt>
    <dgm:pt modelId="{904F766B-C051-4F31-9776-CF3AAAB64018}" type="parTrans" cxnId="{9B1EEE08-5B4A-4120-B045-F0B09EB62FA5}">
      <dgm:prSet/>
      <dgm:spPr/>
      <dgm:t>
        <a:bodyPr/>
        <a:lstStyle/>
        <a:p>
          <a:endParaRPr lang="en-US"/>
        </a:p>
      </dgm:t>
    </dgm:pt>
    <dgm:pt modelId="{6E9B92A6-89D0-4FC4-918E-22D921E25926}" type="sibTrans" cxnId="{9B1EEE08-5B4A-4120-B045-F0B09EB62FA5}">
      <dgm:prSet/>
      <dgm:spPr>
        <a:ln w="19050"/>
      </dgm:spPr>
      <dgm:t>
        <a:bodyPr/>
        <a:lstStyle/>
        <a:p>
          <a:endParaRPr lang="en-US" dirty="0"/>
        </a:p>
      </dgm:t>
    </dgm:pt>
    <dgm:pt modelId="{F3AF91C8-7A14-494D-989D-9B3ABAFBF6D2}">
      <dgm:prSet custT="1"/>
      <dgm:spPr>
        <a:solidFill>
          <a:schemeClr val="accent5"/>
        </a:solidFill>
      </dgm:spPr>
      <dgm:t>
        <a:bodyPr/>
        <a:lstStyle/>
        <a:p>
          <a:r>
            <a:rPr lang="en-US" sz="1900" dirty="0" smtClean="0"/>
            <a:t>Optimize clinical laboratory process</a:t>
          </a:r>
          <a:endParaRPr lang="en-US" sz="1900" dirty="0"/>
        </a:p>
      </dgm:t>
    </dgm:pt>
    <dgm:pt modelId="{8BC8881B-3276-4A79-B741-726B1F1F5C73}" type="parTrans" cxnId="{3A31529F-7258-4293-8183-13EEEDDB1936}">
      <dgm:prSet/>
      <dgm:spPr/>
      <dgm:t>
        <a:bodyPr/>
        <a:lstStyle/>
        <a:p>
          <a:endParaRPr lang="en-US"/>
        </a:p>
      </dgm:t>
    </dgm:pt>
    <dgm:pt modelId="{0C850938-36FB-4B2E-8943-4679C9A2B904}" type="sibTrans" cxnId="{3A31529F-7258-4293-8183-13EEEDDB1936}">
      <dgm:prSet/>
      <dgm:spPr>
        <a:ln w="19050"/>
      </dgm:spPr>
      <dgm:t>
        <a:bodyPr/>
        <a:lstStyle/>
        <a:p>
          <a:endParaRPr lang="en-US" dirty="0"/>
        </a:p>
      </dgm:t>
    </dgm:pt>
    <dgm:pt modelId="{99C92922-88A3-42FE-A274-94161362CAB8}">
      <dgm:prSet custT="1"/>
      <dgm:spPr>
        <a:solidFill>
          <a:schemeClr val="accent5"/>
        </a:solidFill>
      </dgm:spPr>
      <dgm:t>
        <a:bodyPr/>
        <a:lstStyle/>
        <a:p>
          <a:r>
            <a:rPr lang="en-US" sz="1900" dirty="0" smtClean="0"/>
            <a:t>Refine cut-offs and reporting algorithms</a:t>
          </a:r>
          <a:endParaRPr lang="en-US" sz="1900" dirty="0"/>
        </a:p>
      </dgm:t>
    </dgm:pt>
    <dgm:pt modelId="{8382BBA7-DD74-46FF-9391-1790324CA4BE}" type="parTrans" cxnId="{D5DAD7E8-45F0-4635-8EF7-605DAFE2A9FD}">
      <dgm:prSet/>
      <dgm:spPr/>
      <dgm:t>
        <a:bodyPr/>
        <a:lstStyle/>
        <a:p>
          <a:endParaRPr lang="en-US"/>
        </a:p>
      </dgm:t>
    </dgm:pt>
    <dgm:pt modelId="{58B83297-D29E-4802-8A9A-88D25A34D4BC}" type="sibTrans" cxnId="{D5DAD7E8-45F0-4635-8EF7-605DAFE2A9FD}">
      <dgm:prSet/>
      <dgm:spPr>
        <a:ln w="19050"/>
      </dgm:spPr>
      <dgm:t>
        <a:bodyPr/>
        <a:lstStyle/>
        <a:p>
          <a:endParaRPr lang="en-US" dirty="0"/>
        </a:p>
      </dgm:t>
    </dgm:pt>
    <dgm:pt modelId="{26B69CEA-7B7B-4617-9AB7-6ACCDD96A5C9}">
      <dgm:prSet custT="1"/>
      <dgm:spPr/>
      <dgm:t>
        <a:bodyPr/>
        <a:lstStyle/>
        <a:p>
          <a:r>
            <a:rPr lang="en-US" sz="1900" dirty="0" smtClean="0"/>
            <a:t>Add second-tier testing</a:t>
          </a:r>
          <a:endParaRPr lang="en-US" sz="1900" dirty="0"/>
        </a:p>
      </dgm:t>
    </dgm:pt>
    <dgm:pt modelId="{678FED7B-C677-41D9-A0EF-39FF49C215A5}" type="parTrans" cxnId="{E5B3E4AF-B4FB-4CDB-97BD-E4851C0469C5}">
      <dgm:prSet/>
      <dgm:spPr/>
      <dgm:t>
        <a:bodyPr/>
        <a:lstStyle/>
        <a:p>
          <a:endParaRPr lang="en-US"/>
        </a:p>
      </dgm:t>
    </dgm:pt>
    <dgm:pt modelId="{C65222CC-3B23-4702-9618-838793A644CE}" type="sibTrans" cxnId="{E5B3E4AF-B4FB-4CDB-97BD-E4851C0469C5}">
      <dgm:prSet/>
      <dgm:spPr>
        <a:ln w="19050"/>
      </dgm:spPr>
      <dgm:t>
        <a:bodyPr/>
        <a:lstStyle/>
        <a:p>
          <a:endParaRPr lang="en-US" dirty="0"/>
        </a:p>
      </dgm:t>
    </dgm:pt>
    <dgm:pt modelId="{05577BE8-412C-4720-B758-E7F12209F446}">
      <dgm:prSet custT="1"/>
      <dgm:spPr/>
      <dgm:t>
        <a:bodyPr/>
        <a:lstStyle/>
        <a:p>
          <a:r>
            <a:rPr lang="en-US" sz="1900" dirty="0" smtClean="0"/>
            <a:t>Continue to develop a LTFU program</a:t>
          </a:r>
          <a:endParaRPr lang="en-US" sz="1900" dirty="0"/>
        </a:p>
      </dgm:t>
    </dgm:pt>
    <dgm:pt modelId="{F6B949A5-EE8B-4F6C-B833-E2DF23D1966C}" type="parTrans" cxnId="{95F5C3CF-D7F2-49CB-8B31-B5D372BF10AA}">
      <dgm:prSet/>
      <dgm:spPr/>
      <dgm:t>
        <a:bodyPr/>
        <a:lstStyle/>
        <a:p>
          <a:endParaRPr lang="en-US"/>
        </a:p>
      </dgm:t>
    </dgm:pt>
    <dgm:pt modelId="{5B10D98C-2970-4929-BD37-3F6104EE1A85}" type="sibTrans" cxnId="{95F5C3CF-D7F2-49CB-8B31-B5D372BF10AA}">
      <dgm:prSet/>
      <dgm:spPr/>
      <dgm:t>
        <a:bodyPr/>
        <a:lstStyle/>
        <a:p>
          <a:endParaRPr lang="en-US"/>
        </a:p>
      </dgm:t>
    </dgm:pt>
    <dgm:pt modelId="{62DD4FC6-6D68-4490-A6FE-D48C7573BA4C}" type="pres">
      <dgm:prSet presAssocID="{298AEF58-2EDD-4E28-A4DC-D540CE868091}" presName="Name0" presStyleCnt="0">
        <dgm:presLayoutVars>
          <dgm:dir/>
          <dgm:resizeHandles val="exact"/>
        </dgm:presLayoutVars>
      </dgm:prSet>
      <dgm:spPr/>
      <dgm:t>
        <a:bodyPr/>
        <a:lstStyle/>
        <a:p>
          <a:endParaRPr lang="en-US"/>
        </a:p>
      </dgm:t>
    </dgm:pt>
    <dgm:pt modelId="{570A98AF-5143-49D2-AE65-A9F6DA0B0DD1}" type="pres">
      <dgm:prSet presAssocID="{0164C2A6-D493-4509-8CD0-5762F2593E65}" presName="node" presStyleLbl="node1" presStyleIdx="0" presStyleCnt="12">
        <dgm:presLayoutVars>
          <dgm:bulletEnabled val="1"/>
        </dgm:presLayoutVars>
      </dgm:prSet>
      <dgm:spPr/>
      <dgm:t>
        <a:bodyPr/>
        <a:lstStyle/>
        <a:p>
          <a:endParaRPr lang="en-US"/>
        </a:p>
      </dgm:t>
    </dgm:pt>
    <dgm:pt modelId="{2499E311-0E03-47F4-BA5D-C454F680CBAA}" type="pres">
      <dgm:prSet presAssocID="{6CB159D4-4A52-400C-A3E2-3BF776F722D4}" presName="sibTrans" presStyleLbl="sibTrans1D1" presStyleIdx="0" presStyleCnt="11"/>
      <dgm:spPr/>
      <dgm:t>
        <a:bodyPr/>
        <a:lstStyle/>
        <a:p>
          <a:endParaRPr lang="en-US"/>
        </a:p>
      </dgm:t>
    </dgm:pt>
    <dgm:pt modelId="{CC1EBF59-7252-4E7C-A997-984511AFAC2E}" type="pres">
      <dgm:prSet presAssocID="{6CB159D4-4A52-400C-A3E2-3BF776F722D4}" presName="connectorText" presStyleLbl="sibTrans1D1" presStyleIdx="0" presStyleCnt="11"/>
      <dgm:spPr/>
      <dgm:t>
        <a:bodyPr/>
        <a:lstStyle/>
        <a:p>
          <a:endParaRPr lang="en-US"/>
        </a:p>
      </dgm:t>
    </dgm:pt>
    <dgm:pt modelId="{728B1727-C826-44B1-965D-17D3B4216D7F}" type="pres">
      <dgm:prSet presAssocID="{3098916E-82B3-4358-8BAF-D4DBF3E895D6}" presName="node" presStyleLbl="node1" presStyleIdx="1" presStyleCnt="12">
        <dgm:presLayoutVars>
          <dgm:bulletEnabled val="1"/>
        </dgm:presLayoutVars>
      </dgm:prSet>
      <dgm:spPr/>
      <dgm:t>
        <a:bodyPr/>
        <a:lstStyle/>
        <a:p>
          <a:endParaRPr lang="en-US"/>
        </a:p>
      </dgm:t>
    </dgm:pt>
    <dgm:pt modelId="{07F5A280-0216-48FA-A863-E6BE4B75EB5B}" type="pres">
      <dgm:prSet presAssocID="{EE86596E-A96B-4824-9002-BE840D534E70}" presName="sibTrans" presStyleLbl="sibTrans1D1" presStyleIdx="1" presStyleCnt="11"/>
      <dgm:spPr/>
      <dgm:t>
        <a:bodyPr/>
        <a:lstStyle/>
        <a:p>
          <a:endParaRPr lang="en-US"/>
        </a:p>
      </dgm:t>
    </dgm:pt>
    <dgm:pt modelId="{62292FA6-57A8-435E-AA63-7FACED88990F}" type="pres">
      <dgm:prSet presAssocID="{EE86596E-A96B-4824-9002-BE840D534E70}" presName="connectorText" presStyleLbl="sibTrans1D1" presStyleIdx="1" presStyleCnt="11"/>
      <dgm:spPr/>
      <dgm:t>
        <a:bodyPr/>
        <a:lstStyle/>
        <a:p>
          <a:endParaRPr lang="en-US"/>
        </a:p>
      </dgm:t>
    </dgm:pt>
    <dgm:pt modelId="{0703F602-DD54-43C7-9A9C-29225D7CE5D8}" type="pres">
      <dgm:prSet presAssocID="{6A0D2ABC-E02B-4416-969F-956F6DCDE97D}" presName="node" presStyleLbl="node1" presStyleIdx="2" presStyleCnt="12">
        <dgm:presLayoutVars>
          <dgm:bulletEnabled val="1"/>
        </dgm:presLayoutVars>
      </dgm:prSet>
      <dgm:spPr/>
      <dgm:t>
        <a:bodyPr/>
        <a:lstStyle/>
        <a:p>
          <a:endParaRPr lang="en-US"/>
        </a:p>
      </dgm:t>
    </dgm:pt>
    <dgm:pt modelId="{D13D8CE1-8CB1-4DB7-A37C-4ECDECC0CC9E}" type="pres">
      <dgm:prSet presAssocID="{A3163109-96AF-4E23-8D93-677B4A2BA288}" presName="sibTrans" presStyleLbl="sibTrans1D1" presStyleIdx="2" presStyleCnt="11"/>
      <dgm:spPr/>
      <dgm:t>
        <a:bodyPr/>
        <a:lstStyle/>
        <a:p>
          <a:endParaRPr lang="en-US"/>
        </a:p>
      </dgm:t>
    </dgm:pt>
    <dgm:pt modelId="{E37B651C-A616-44C6-9B99-ACF3C3E44CAF}" type="pres">
      <dgm:prSet presAssocID="{A3163109-96AF-4E23-8D93-677B4A2BA288}" presName="connectorText" presStyleLbl="sibTrans1D1" presStyleIdx="2" presStyleCnt="11"/>
      <dgm:spPr/>
      <dgm:t>
        <a:bodyPr/>
        <a:lstStyle/>
        <a:p>
          <a:endParaRPr lang="en-US"/>
        </a:p>
      </dgm:t>
    </dgm:pt>
    <dgm:pt modelId="{8470D9FE-D3B5-4F7B-9903-BF7C31D2E886}" type="pres">
      <dgm:prSet presAssocID="{2D01FCCA-B45A-48FA-8395-9594EDC8C51C}" presName="node" presStyleLbl="node1" presStyleIdx="3" presStyleCnt="12">
        <dgm:presLayoutVars>
          <dgm:bulletEnabled val="1"/>
        </dgm:presLayoutVars>
      </dgm:prSet>
      <dgm:spPr/>
      <dgm:t>
        <a:bodyPr/>
        <a:lstStyle/>
        <a:p>
          <a:endParaRPr lang="en-US"/>
        </a:p>
      </dgm:t>
    </dgm:pt>
    <dgm:pt modelId="{B0D29F9E-9E2A-4DC6-B9F8-E77FB576B0B5}" type="pres">
      <dgm:prSet presAssocID="{66541A4A-F783-4904-A4C4-C959D5097C4E}" presName="sibTrans" presStyleLbl="sibTrans1D1" presStyleIdx="3" presStyleCnt="11"/>
      <dgm:spPr/>
      <dgm:t>
        <a:bodyPr/>
        <a:lstStyle/>
        <a:p>
          <a:endParaRPr lang="en-US"/>
        </a:p>
      </dgm:t>
    </dgm:pt>
    <dgm:pt modelId="{4022071C-9533-4674-B9A4-9E2E42FB687D}" type="pres">
      <dgm:prSet presAssocID="{66541A4A-F783-4904-A4C4-C959D5097C4E}" presName="connectorText" presStyleLbl="sibTrans1D1" presStyleIdx="3" presStyleCnt="11"/>
      <dgm:spPr/>
      <dgm:t>
        <a:bodyPr/>
        <a:lstStyle/>
        <a:p>
          <a:endParaRPr lang="en-US"/>
        </a:p>
      </dgm:t>
    </dgm:pt>
    <dgm:pt modelId="{DC5E6FEA-22D8-4B46-B9A4-F8B55FC33EB1}" type="pres">
      <dgm:prSet presAssocID="{5B3275FD-D3BD-4A4F-A0F7-1AC44501A468}" presName="node" presStyleLbl="node1" presStyleIdx="4" presStyleCnt="12">
        <dgm:presLayoutVars>
          <dgm:bulletEnabled val="1"/>
        </dgm:presLayoutVars>
      </dgm:prSet>
      <dgm:spPr/>
      <dgm:t>
        <a:bodyPr/>
        <a:lstStyle/>
        <a:p>
          <a:endParaRPr lang="en-US"/>
        </a:p>
      </dgm:t>
    </dgm:pt>
    <dgm:pt modelId="{52EA9C91-929E-4825-BAB9-0B054952C172}" type="pres">
      <dgm:prSet presAssocID="{A17F8500-7811-4259-81BE-73CAB03BDE74}" presName="sibTrans" presStyleLbl="sibTrans1D1" presStyleIdx="4" presStyleCnt="11"/>
      <dgm:spPr/>
      <dgm:t>
        <a:bodyPr/>
        <a:lstStyle/>
        <a:p>
          <a:endParaRPr lang="en-US"/>
        </a:p>
      </dgm:t>
    </dgm:pt>
    <dgm:pt modelId="{2EE5FADD-0B1B-40D2-A66C-E5FDA8637AF7}" type="pres">
      <dgm:prSet presAssocID="{A17F8500-7811-4259-81BE-73CAB03BDE74}" presName="connectorText" presStyleLbl="sibTrans1D1" presStyleIdx="4" presStyleCnt="11"/>
      <dgm:spPr/>
      <dgm:t>
        <a:bodyPr/>
        <a:lstStyle/>
        <a:p>
          <a:endParaRPr lang="en-US"/>
        </a:p>
      </dgm:t>
    </dgm:pt>
    <dgm:pt modelId="{6D91F5A0-FA6C-43D7-9185-0EE7EB8FABDD}" type="pres">
      <dgm:prSet presAssocID="{F4688EA4-777C-45E8-97A4-37373CBD6B89}" presName="node" presStyleLbl="node1" presStyleIdx="5" presStyleCnt="12">
        <dgm:presLayoutVars>
          <dgm:bulletEnabled val="1"/>
        </dgm:presLayoutVars>
      </dgm:prSet>
      <dgm:spPr/>
      <dgm:t>
        <a:bodyPr/>
        <a:lstStyle/>
        <a:p>
          <a:endParaRPr lang="en-US"/>
        </a:p>
      </dgm:t>
    </dgm:pt>
    <dgm:pt modelId="{DC0731A1-3423-4EB1-906E-7BB3E1133D2A}" type="pres">
      <dgm:prSet presAssocID="{5AC782D1-8141-4FE6-A42C-2AE82A5D8D35}" presName="sibTrans" presStyleLbl="sibTrans1D1" presStyleIdx="5" presStyleCnt="11"/>
      <dgm:spPr/>
      <dgm:t>
        <a:bodyPr/>
        <a:lstStyle/>
        <a:p>
          <a:endParaRPr lang="en-US"/>
        </a:p>
      </dgm:t>
    </dgm:pt>
    <dgm:pt modelId="{BF611C17-574E-4827-A67F-227C6A2366C4}" type="pres">
      <dgm:prSet presAssocID="{5AC782D1-8141-4FE6-A42C-2AE82A5D8D35}" presName="connectorText" presStyleLbl="sibTrans1D1" presStyleIdx="5" presStyleCnt="11"/>
      <dgm:spPr/>
      <dgm:t>
        <a:bodyPr/>
        <a:lstStyle/>
        <a:p>
          <a:endParaRPr lang="en-US"/>
        </a:p>
      </dgm:t>
    </dgm:pt>
    <dgm:pt modelId="{53C641DD-3939-458C-8F84-8CDABEF5151B}" type="pres">
      <dgm:prSet presAssocID="{3E6917C0-8464-453F-BF0F-E75898C8755E}" presName="node" presStyleLbl="node1" presStyleIdx="6" presStyleCnt="12">
        <dgm:presLayoutVars>
          <dgm:bulletEnabled val="1"/>
        </dgm:presLayoutVars>
      </dgm:prSet>
      <dgm:spPr/>
      <dgm:t>
        <a:bodyPr/>
        <a:lstStyle/>
        <a:p>
          <a:endParaRPr lang="en-US"/>
        </a:p>
      </dgm:t>
    </dgm:pt>
    <dgm:pt modelId="{10C0C0CD-9108-40C2-B3ED-1D54D821E700}" type="pres">
      <dgm:prSet presAssocID="{0D217AC1-4CDA-4364-B50E-B6989C3F3658}" presName="sibTrans" presStyleLbl="sibTrans1D1" presStyleIdx="6" presStyleCnt="11"/>
      <dgm:spPr/>
      <dgm:t>
        <a:bodyPr/>
        <a:lstStyle/>
        <a:p>
          <a:endParaRPr lang="en-US"/>
        </a:p>
      </dgm:t>
    </dgm:pt>
    <dgm:pt modelId="{8359D2CD-FE4A-469F-A69C-63A6CEACA9C8}" type="pres">
      <dgm:prSet presAssocID="{0D217AC1-4CDA-4364-B50E-B6989C3F3658}" presName="connectorText" presStyleLbl="sibTrans1D1" presStyleIdx="6" presStyleCnt="11"/>
      <dgm:spPr/>
      <dgm:t>
        <a:bodyPr/>
        <a:lstStyle/>
        <a:p>
          <a:endParaRPr lang="en-US"/>
        </a:p>
      </dgm:t>
    </dgm:pt>
    <dgm:pt modelId="{47496419-7605-4FE8-AA2B-E15C3DB309EE}" type="pres">
      <dgm:prSet presAssocID="{1670CA3E-B746-4A51-8B93-3DD5BB3761CE}" presName="node" presStyleLbl="node1" presStyleIdx="7" presStyleCnt="12">
        <dgm:presLayoutVars>
          <dgm:bulletEnabled val="1"/>
        </dgm:presLayoutVars>
      </dgm:prSet>
      <dgm:spPr/>
      <dgm:t>
        <a:bodyPr/>
        <a:lstStyle/>
        <a:p>
          <a:endParaRPr lang="en-US"/>
        </a:p>
      </dgm:t>
    </dgm:pt>
    <dgm:pt modelId="{3E951F83-459F-48ED-96EB-74CE11467DCC}" type="pres">
      <dgm:prSet presAssocID="{6E9B92A6-89D0-4FC4-918E-22D921E25926}" presName="sibTrans" presStyleLbl="sibTrans1D1" presStyleIdx="7" presStyleCnt="11"/>
      <dgm:spPr/>
      <dgm:t>
        <a:bodyPr/>
        <a:lstStyle/>
        <a:p>
          <a:endParaRPr lang="en-US"/>
        </a:p>
      </dgm:t>
    </dgm:pt>
    <dgm:pt modelId="{2A1748F8-9283-4A1E-BE69-7675AF970DD3}" type="pres">
      <dgm:prSet presAssocID="{6E9B92A6-89D0-4FC4-918E-22D921E25926}" presName="connectorText" presStyleLbl="sibTrans1D1" presStyleIdx="7" presStyleCnt="11"/>
      <dgm:spPr/>
      <dgm:t>
        <a:bodyPr/>
        <a:lstStyle/>
        <a:p>
          <a:endParaRPr lang="en-US"/>
        </a:p>
      </dgm:t>
    </dgm:pt>
    <dgm:pt modelId="{765D216D-C7E1-4484-B1F4-893598B5DE3F}" type="pres">
      <dgm:prSet presAssocID="{F3AF91C8-7A14-494D-989D-9B3ABAFBF6D2}" presName="node" presStyleLbl="node1" presStyleIdx="8" presStyleCnt="12">
        <dgm:presLayoutVars>
          <dgm:bulletEnabled val="1"/>
        </dgm:presLayoutVars>
      </dgm:prSet>
      <dgm:spPr/>
      <dgm:t>
        <a:bodyPr/>
        <a:lstStyle/>
        <a:p>
          <a:endParaRPr lang="en-US"/>
        </a:p>
      </dgm:t>
    </dgm:pt>
    <dgm:pt modelId="{82538EE4-5CE6-4504-A692-1A5E42DBC5D9}" type="pres">
      <dgm:prSet presAssocID="{0C850938-36FB-4B2E-8943-4679C9A2B904}" presName="sibTrans" presStyleLbl="sibTrans1D1" presStyleIdx="8" presStyleCnt="11"/>
      <dgm:spPr/>
      <dgm:t>
        <a:bodyPr/>
        <a:lstStyle/>
        <a:p>
          <a:endParaRPr lang="en-US"/>
        </a:p>
      </dgm:t>
    </dgm:pt>
    <dgm:pt modelId="{EA8D5BCC-DE05-44FC-8699-48B980516513}" type="pres">
      <dgm:prSet presAssocID="{0C850938-36FB-4B2E-8943-4679C9A2B904}" presName="connectorText" presStyleLbl="sibTrans1D1" presStyleIdx="8" presStyleCnt="11"/>
      <dgm:spPr/>
      <dgm:t>
        <a:bodyPr/>
        <a:lstStyle/>
        <a:p>
          <a:endParaRPr lang="en-US"/>
        </a:p>
      </dgm:t>
    </dgm:pt>
    <dgm:pt modelId="{D6332E00-1E18-4A2E-AC6E-C3ABD72370F5}" type="pres">
      <dgm:prSet presAssocID="{99C92922-88A3-42FE-A274-94161362CAB8}" presName="node" presStyleLbl="node1" presStyleIdx="9" presStyleCnt="12">
        <dgm:presLayoutVars>
          <dgm:bulletEnabled val="1"/>
        </dgm:presLayoutVars>
      </dgm:prSet>
      <dgm:spPr/>
      <dgm:t>
        <a:bodyPr/>
        <a:lstStyle/>
        <a:p>
          <a:endParaRPr lang="en-US"/>
        </a:p>
      </dgm:t>
    </dgm:pt>
    <dgm:pt modelId="{ACB6EEB2-29C1-4E87-8014-7A7ACD6D54C1}" type="pres">
      <dgm:prSet presAssocID="{58B83297-D29E-4802-8A9A-88D25A34D4BC}" presName="sibTrans" presStyleLbl="sibTrans1D1" presStyleIdx="9" presStyleCnt="11"/>
      <dgm:spPr/>
      <dgm:t>
        <a:bodyPr/>
        <a:lstStyle/>
        <a:p>
          <a:endParaRPr lang="en-US"/>
        </a:p>
      </dgm:t>
    </dgm:pt>
    <dgm:pt modelId="{29F75220-8BB2-4937-BCE7-659B15CE9C94}" type="pres">
      <dgm:prSet presAssocID="{58B83297-D29E-4802-8A9A-88D25A34D4BC}" presName="connectorText" presStyleLbl="sibTrans1D1" presStyleIdx="9" presStyleCnt="11"/>
      <dgm:spPr/>
      <dgm:t>
        <a:bodyPr/>
        <a:lstStyle/>
        <a:p>
          <a:endParaRPr lang="en-US"/>
        </a:p>
      </dgm:t>
    </dgm:pt>
    <dgm:pt modelId="{D70CF425-F3C4-4C46-B95C-AB9FD8790C30}" type="pres">
      <dgm:prSet presAssocID="{26B69CEA-7B7B-4617-9AB7-6ACCDD96A5C9}" presName="node" presStyleLbl="node1" presStyleIdx="10" presStyleCnt="12">
        <dgm:presLayoutVars>
          <dgm:bulletEnabled val="1"/>
        </dgm:presLayoutVars>
      </dgm:prSet>
      <dgm:spPr/>
      <dgm:t>
        <a:bodyPr/>
        <a:lstStyle/>
        <a:p>
          <a:endParaRPr lang="en-US"/>
        </a:p>
      </dgm:t>
    </dgm:pt>
    <dgm:pt modelId="{6631D891-BB5B-4BFF-81D9-B3003611359E}" type="pres">
      <dgm:prSet presAssocID="{C65222CC-3B23-4702-9618-838793A644CE}" presName="sibTrans" presStyleLbl="sibTrans1D1" presStyleIdx="10" presStyleCnt="11"/>
      <dgm:spPr/>
      <dgm:t>
        <a:bodyPr/>
        <a:lstStyle/>
        <a:p>
          <a:endParaRPr lang="en-US"/>
        </a:p>
      </dgm:t>
    </dgm:pt>
    <dgm:pt modelId="{EFF222C4-1832-4337-89F9-38054AA351C7}" type="pres">
      <dgm:prSet presAssocID="{C65222CC-3B23-4702-9618-838793A644CE}" presName="connectorText" presStyleLbl="sibTrans1D1" presStyleIdx="10" presStyleCnt="11"/>
      <dgm:spPr/>
      <dgm:t>
        <a:bodyPr/>
        <a:lstStyle/>
        <a:p>
          <a:endParaRPr lang="en-US"/>
        </a:p>
      </dgm:t>
    </dgm:pt>
    <dgm:pt modelId="{8B4C6721-52BB-4DB5-BA4D-3C1B4F6CC708}" type="pres">
      <dgm:prSet presAssocID="{05577BE8-412C-4720-B758-E7F12209F446}" presName="node" presStyleLbl="node1" presStyleIdx="11" presStyleCnt="12">
        <dgm:presLayoutVars>
          <dgm:bulletEnabled val="1"/>
        </dgm:presLayoutVars>
      </dgm:prSet>
      <dgm:spPr/>
      <dgm:t>
        <a:bodyPr/>
        <a:lstStyle/>
        <a:p>
          <a:endParaRPr lang="en-US"/>
        </a:p>
      </dgm:t>
    </dgm:pt>
  </dgm:ptLst>
  <dgm:cxnLst>
    <dgm:cxn modelId="{DB00F1FB-C6AD-4ADA-A043-E0761795FD7E}" type="presOf" srcId="{58B83297-D29E-4802-8A9A-88D25A34D4BC}" destId="{29F75220-8BB2-4937-BCE7-659B15CE9C94}" srcOrd="1" destOrd="0" presId="urn:microsoft.com/office/officeart/2005/8/layout/bProcess3"/>
    <dgm:cxn modelId="{60D055E2-BE1C-488D-8A36-9F2F931F3BA3}" srcId="{298AEF58-2EDD-4E28-A4DC-D540CE868091}" destId="{0164C2A6-D493-4509-8CD0-5762F2593E65}" srcOrd="0" destOrd="0" parTransId="{E6AC526E-B29D-4D5D-85B9-5F34F44221DF}" sibTransId="{6CB159D4-4A52-400C-A3E2-3BF776F722D4}"/>
    <dgm:cxn modelId="{7F97865D-B786-4641-ACBD-9B2B4DB8D28C}" type="presOf" srcId="{2D01FCCA-B45A-48FA-8395-9594EDC8C51C}" destId="{8470D9FE-D3B5-4F7B-9903-BF7C31D2E886}" srcOrd="0" destOrd="0" presId="urn:microsoft.com/office/officeart/2005/8/layout/bProcess3"/>
    <dgm:cxn modelId="{46E1BCE6-C6C8-4C6B-B749-36BC142F6EAA}" type="presOf" srcId="{3E6917C0-8464-453F-BF0F-E75898C8755E}" destId="{53C641DD-3939-458C-8F84-8CDABEF5151B}" srcOrd="0" destOrd="0" presId="urn:microsoft.com/office/officeart/2005/8/layout/bProcess3"/>
    <dgm:cxn modelId="{5DB56519-B93D-4DDB-839F-A8CB89B216A6}" srcId="{298AEF58-2EDD-4E28-A4DC-D540CE868091}" destId="{F4688EA4-777C-45E8-97A4-37373CBD6B89}" srcOrd="5" destOrd="0" parTransId="{8C48DD8E-BD88-4741-8E3E-900E00A5BBE3}" sibTransId="{5AC782D1-8141-4FE6-A42C-2AE82A5D8D35}"/>
    <dgm:cxn modelId="{D5DAD7E8-45F0-4635-8EF7-605DAFE2A9FD}" srcId="{298AEF58-2EDD-4E28-A4DC-D540CE868091}" destId="{99C92922-88A3-42FE-A274-94161362CAB8}" srcOrd="9" destOrd="0" parTransId="{8382BBA7-DD74-46FF-9391-1790324CA4BE}" sibTransId="{58B83297-D29E-4802-8A9A-88D25A34D4BC}"/>
    <dgm:cxn modelId="{2DAFD4FB-9496-4865-B2A4-EEEC81008AE7}" type="presOf" srcId="{5AC782D1-8141-4FE6-A42C-2AE82A5D8D35}" destId="{BF611C17-574E-4827-A67F-227C6A2366C4}" srcOrd="1" destOrd="0" presId="urn:microsoft.com/office/officeart/2005/8/layout/bProcess3"/>
    <dgm:cxn modelId="{CD3ECB04-AD8F-4860-AFB1-14A246385E83}" type="presOf" srcId="{66541A4A-F783-4904-A4C4-C959D5097C4E}" destId="{B0D29F9E-9E2A-4DC6-B9F8-E77FB576B0B5}" srcOrd="0" destOrd="0" presId="urn:microsoft.com/office/officeart/2005/8/layout/bProcess3"/>
    <dgm:cxn modelId="{1DEA14B1-FEB5-4326-B1BE-EBBD8DC4CE07}" type="presOf" srcId="{0C850938-36FB-4B2E-8943-4679C9A2B904}" destId="{82538EE4-5CE6-4504-A692-1A5E42DBC5D9}" srcOrd="0" destOrd="0" presId="urn:microsoft.com/office/officeart/2005/8/layout/bProcess3"/>
    <dgm:cxn modelId="{F0959896-5F6E-4736-B515-C04C0BC7FAAD}" type="presOf" srcId="{99C92922-88A3-42FE-A274-94161362CAB8}" destId="{D6332E00-1E18-4A2E-AC6E-C3ABD72370F5}" srcOrd="0" destOrd="0" presId="urn:microsoft.com/office/officeart/2005/8/layout/bProcess3"/>
    <dgm:cxn modelId="{14335696-1C91-4D57-99F8-8FC12E34A5D2}" type="presOf" srcId="{58B83297-D29E-4802-8A9A-88D25A34D4BC}" destId="{ACB6EEB2-29C1-4E87-8014-7A7ACD6D54C1}" srcOrd="0" destOrd="0" presId="urn:microsoft.com/office/officeart/2005/8/layout/bProcess3"/>
    <dgm:cxn modelId="{CB85224E-EFD5-41DE-84B6-19BE1F822F8A}" type="presOf" srcId="{A17F8500-7811-4259-81BE-73CAB03BDE74}" destId="{2EE5FADD-0B1B-40D2-A66C-E5FDA8637AF7}" srcOrd="1" destOrd="0" presId="urn:microsoft.com/office/officeart/2005/8/layout/bProcess3"/>
    <dgm:cxn modelId="{71C644C1-5199-46B6-B486-27708C9CF44F}" type="presOf" srcId="{EE86596E-A96B-4824-9002-BE840D534E70}" destId="{62292FA6-57A8-435E-AA63-7FACED88990F}" srcOrd="1" destOrd="0" presId="urn:microsoft.com/office/officeart/2005/8/layout/bProcess3"/>
    <dgm:cxn modelId="{85BEE51E-6747-450D-9A37-D4138CA21BD2}" type="presOf" srcId="{26B69CEA-7B7B-4617-9AB7-6ACCDD96A5C9}" destId="{D70CF425-F3C4-4C46-B95C-AB9FD8790C30}" srcOrd="0" destOrd="0" presId="urn:microsoft.com/office/officeart/2005/8/layout/bProcess3"/>
    <dgm:cxn modelId="{A81123E4-CE98-4ECE-811A-3C3A362981E5}" type="presOf" srcId="{C65222CC-3B23-4702-9618-838793A644CE}" destId="{6631D891-BB5B-4BFF-81D9-B3003611359E}" srcOrd="0" destOrd="0" presId="urn:microsoft.com/office/officeart/2005/8/layout/bProcess3"/>
    <dgm:cxn modelId="{31AB01AF-6E5A-43F7-ACC3-A4CEA4D90665}" type="presOf" srcId="{C65222CC-3B23-4702-9618-838793A644CE}" destId="{EFF222C4-1832-4337-89F9-38054AA351C7}" srcOrd="1" destOrd="0" presId="urn:microsoft.com/office/officeart/2005/8/layout/bProcess3"/>
    <dgm:cxn modelId="{0A171C01-DF4E-4A96-B90B-8CBF161F2B8C}" type="presOf" srcId="{5AC782D1-8141-4FE6-A42C-2AE82A5D8D35}" destId="{DC0731A1-3423-4EB1-906E-7BB3E1133D2A}" srcOrd="0" destOrd="0" presId="urn:microsoft.com/office/officeart/2005/8/layout/bProcess3"/>
    <dgm:cxn modelId="{E5B3E4AF-B4FB-4CDB-97BD-E4851C0469C5}" srcId="{298AEF58-2EDD-4E28-A4DC-D540CE868091}" destId="{26B69CEA-7B7B-4617-9AB7-6ACCDD96A5C9}" srcOrd="10" destOrd="0" parTransId="{678FED7B-C677-41D9-A0EF-39FF49C215A5}" sibTransId="{C65222CC-3B23-4702-9618-838793A644CE}"/>
    <dgm:cxn modelId="{1BA3BE2B-EE3B-4208-A0F9-A79D987E2A23}" type="presOf" srcId="{6A0D2ABC-E02B-4416-969F-956F6DCDE97D}" destId="{0703F602-DD54-43C7-9A9C-29225D7CE5D8}" srcOrd="0" destOrd="0" presId="urn:microsoft.com/office/officeart/2005/8/layout/bProcess3"/>
    <dgm:cxn modelId="{3A0BF77D-7D88-43D1-91B3-7AB9422B8CE6}" srcId="{298AEF58-2EDD-4E28-A4DC-D540CE868091}" destId="{5B3275FD-D3BD-4A4F-A0F7-1AC44501A468}" srcOrd="4" destOrd="0" parTransId="{16650E77-FDBF-4C7F-9D37-3ED570296B25}" sibTransId="{A17F8500-7811-4259-81BE-73CAB03BDE74}"/>
    <dgm:cxn modelId="{3A31529F-7258-4293-8183-13EEEDDB1936}" srcId="{298AEF58-2EDD-4E28-A4DC-D540CE868091}" destId="{F3AF91C8-7A14-494D-989D-9B3ABAFBF6D2}" srcOrd="8" destOrd="0" parTransId="{8BC8881B-3276-4A79-B741-726B1F1F5C73}" sibTransId="{0C850938-36FB-4B2E-8943-4679C9A2B904}"/>
    <dgm:cxn modelId="{FBD5D99C-9DD9-45E5-9559-6F9A783162A5}" type="presOf" srcId="{5B3275FD-D3BD-4A4F-A0F7-1AC44501A468}" destId="{DC5E6FEA-22D8-4B46-B9A4-F8B55FC33EB1}" srcOrd="0" destOrd="0" presId="urn:microsoft.com/office/officeart/2005/8/layout/bProcess3"/>
    <dgm:cxn modelId="{FBB872D4-E99E-4C3E-BEDD-47406D2C3C8C}" type="presOf" srcId="{F4688EA4-777C-45E8-97A4-37373CBD6B89}" destId="{6D91F5A0-FA6C-43D7-9185-0EE7EB8FABDD}" srcOrd="0" destOrd="0" presId="urn:microsoft.com/office/officeart/2005/8/layout/bProcess3"/>
    <dgm:cxn modelId="{A64EF071-3D6F-425A-BFC9-67C2073F3B64}" srcId="{298AEF58-2EDD-4E28-A4DC-D540CE868091}" destId="{3E6917C0-8464-453F-BF0F-E75898C8755E}" srcOrd="6" destOrd="0" parTransId="{A4D94F1C-1431-41D7-83C1-7362ECB98574}" sibTransId="{0D217AC1-4CDA-4364-B50E-B6989C3F3658}"/>
    <dgm:cxn modelId="{F6CDA19D-9306-4444-BECF-00DC8D31A56A}" type="presOf" srcId="{F3AF91C8-7A14-494D-989D-9B3ABAFBF6D2}" destId="{765D216D-C7E1-4484-B1F4-893598B5DE3F}" srcOrd="0" destOrd="0" presId="urn:microsoft.com/office/officeart/2005/8/layout/bProcess3"/>
    <dgm:cxn modelId="{81BB9934-B3E5-4903-B761-B89D8686326E}" type="presOf" srcId="{6CB159D4-4A52-400C-A3E2-3BF776F722D4}" destId="{CC1EBF59-7252-4E7C-A997-984511AFAC2E}" srcOrd="1" destOrd="0" presId="urn:microsoft.com/office/officeart/2005/8/layout/bProcess3"/>
    <dgm:cxn modelId="{ED015C9A-1066-4FD6-BC98-638A46C39FF6}" type="presOf" srcId="{A17F8500-7811-4259-81BE-73CAB03BDE74}" destId="{52EA9C91-929E-4825-BAB9-0B054952C172}" srcOrd="0" destOrd="0" presId="urn:microsoft.com/office/officeart/2005/8/layout/bProcess3"/>
    <dgm:cxn modelId="{456B0A19-C1A3-4BEA-B15C-99BA836DFC63}" type="presOf" srcId="{6CB159D4-4A52-400C-A3E2-3BF776F722D4}" destId="{2499E311-0E03-47F4-BA5D-C454F680CBAA}" srcOrd="0" destOrd="0" presId="urn:microsoft.com/office/officeart/2005/8/layout/bProcess3"/>
    <dgm:cxn modelId="{3FECFE1B-C850-4A6C-A164-8CD54C7AFB4D}" srcId="{298AEF58-2EDD-4E28-A4DC-D540CE868091}" destId="{3098916E-82B3-4358-8BAF-D4DBF3E895D6}" srcOrd="1" destOrd="0" parTransId="{C224DFB5-4D27-4157-BDD0-2290FEB55BCE}" sibTransId="{EE86596E-A96B-4824-9002-BE840D534E70}"/>
    <dgm:cxn modelId="{E0220493-9F6A-4CCD-985F-B20F989227AC}" type="presOf" srcId="{298AEF58-2EDD-4E28-A4DC-D540CE868091}" destId="{62DD4FC6-6D68-4490-A6FE-D48C7573BA4C}" srcOrd="0" destOrd="0" presId="urn:microsoft.com/office/officeart/2005/8/layout/bProcess3"/>
    <dgm:cxn modelId="{4FE72160-ECFD-4A8C-A5C1-43832F944E53}" type="presOf" srcId="{05577BE8-412C-4720-B758-E7F12209F446}" destId="{8B4C6721-52BB-4DB5-BA4D-3C1B4F6CC708}" srcOrd="0" destOrd="0" presId="urn:microsoft.com/office/officeart/2005/8/layout/bProcess3"/>
    <dgm:cxn modelId="{5C7A4B06-E363-4F31-BE04-BF89970E1D28}" type="presOf" srcId="{0C850938-36FB-4B2E-8943-4679C9A2B904}" destId="{EA8D5BCC-DE05-44FC-8699-48B980516513}" srcOrd="1" destOrd="0" presId="urn:microsoft.com/office/officeart/2005/8/layout/bProcess3"/>
    <dgm:cxn modelId="{ACB60032-A8A7-4F32-8D84-82D28BD59844}" type="presOf" srcId="{6E9B92A6-89D0-4FC4-918E-22D921E25926}" destId="{3E951F83-459F-48ED-96EB-74CE11467DCC}" srcOrd="0" destOrd="0" presId="urn:microsoft.com/office/officeart/2005/8/layout/bProcess3"/>
    <dgm:cxn modelId="{6419081D-ED6C-4A13-977D-A3E12D4A2614}" type="presOf" srcId="{A3163109-96AF-4E23-8D93-677B4A2BA288}" destId="{E37B651C-A616-44C6-9B99-ACF3C3E44CAF}" srcOrd="1" destOrd="0" presId="urn:microsoft.com/office/officeart/2005/8/layout/bProcess3"/>
    <dgm:cxn modelId="{7AE6CA32-640D-44E4-9C9E-BBFEE50BE938}" type="presOf" srcId="{0D217AC1-4CDA-4364-B50E-B6989C3F3658}" destId="{8359D2CD-FE4A-469F-A69C-63A6CEACA9C8}" srcOrd="1" destOrd="0" presId="urn:microsoft.com/office/officeart/2005/8/layout/bProcess3"/>
    <dgm:cxn modelId="{46F6178F-B03A-4177-9582-A1239AFB2FF0}" type="presOf" srcId="{3098916E-82B3-4358-8BAF-D4DBF3E895D6}" destId="{728B1727-C826-44B1-965D-17D3B4216D7F}" srcOrd="0" destOrd="0" presId="urn:microsoft.com/office/officeart/2005/8/layout/bProcess3"/>
    <dgm:cxn modelId="{D2BCC11D-9981-48AE-B730-305D94EB34AF}" type="presOf" srcId="{6E9B92A6-89D0-4FC4-918E-22D921E25926}" destId="{2A1748F8-9283-4A1E-BE69-7675AF970DD3}" srcOrd="1" destOrd="0" presId="urn:microsoft.com/office/officeart/2005/8/layout/bProcess3"/>
    <dgm:cxn modelId="{0E8AA5EC-2E16-45EC-B9B2-74A2E47CF17A}" type="presOf" srcId="{A3163109-96AF-4E23-8D93-677B4A2BA288}" destId="{D13D8CE1-8CB1-4DB7-A37C-4ECDECC0CC9E}" srcOrd="0" destOrd="0" presId="urn:microsoft.com/office/officeart/2005/8/layout/bProcess3"/>
    <dgm:cxn modelId="{95F5C3CF-D7F2-49CB-8B31-B5D372BF10AA}" srcId="{298AEF58-2EDD-4E28-A4DC-D540CE868091}" destId="{05577BE8-412C-4720-B758-E7F12209F446}" srcOrd="11" destOrd="0" parTransId="{F6B949A5-EE8B-4F6C-B833-E2DF23D1966C}" sibTransId="{5B10D98C-2970-4929-BD37-3F6104EE1A85}"/>
    <dgm:cxn modelId="{9B1EEE08-5B4A-4120-B045-F0B09EB62FA5}" srcId="{298AEF58-2EDD-4E28-A4DC-D540CE868091}" destId="{1670CA3E-B746-4A51-8B93-3DD5BB3761CE}" srcOrd="7" destOrd="0" parTransId="{904F766B-C051-4F31-9776-CF3AAAB64018}" sibTransId="{6E9B92A6-89D0-4FC4-918E-22D921E25926}"/>
    <dgm:cxn modelId="{E7439413-3C16-41BE-BEE6-87BC4FFD6035}" type="presOf" srcId="{0D217AC1-4CDA-4364-B50E-B6989C3F3658}" destId="{10C0C0CD-9108-40C2-B3ED-1D54D821E700}" srcOrd="0" destOrd="0" presId="urn:microsoft.com/office/officeart/2005/8/layout/bProcess3"/>
    <dgm:cxn modelId="{CFE53542-2DCB-43BA-B67F-4A813CB4C64A}" type="presOf" srcId="{66541A4A-F783-4904-A4C4-C959D5097C4E}" destId="{4022071C-9533-4674-B9A4-9E2E42FB687D}" srcOrd="1" destOrd="0" presId="urn:microsoft.com/office/officeart/2005/8/layout/bProcess3"/>
    <dgm:cxn modelId="{59314B6A-CD90-45E9-BF57-585FA41D64AC}" type="presOf" srcId="{0164C2A6-D493-4509-8CD0-5762F2593E65}" destId="{570A98AF-5143-49D2-AE65-A9F6DA0B0DD1}" srcOrd="0" destOrd="0" presId="urn:microsoft.com/office/officeart/2005/8/layout/bProcess3"/>
    <dgm:cxn modelId="{E9041989-43BA-4F12-8DEF-ECDC565B1F6A}" srcId="{298AEF58-2EDD-4E28-A4DC-D540CE868091}" destId="{6A0D2ABC-E02B-4416-969F-956F6DCDE97D}" srcOrd="2" destOrd="0" parTransId="{911F6719-2D9D-4760-A6CA-F9C980147B43}" sibTransId="{A3163109-96AF-4E23-8D93-677B4A2BA288}"/>
    <dgm:cxn modelId="{E6F4A1A3-50BA-413C-949F-C806D9F0FF80}" type="presOf" srcId="{EE86596E-A96B-4824-9002-BE840D534E70}" destId="{07F5A280-0216-48FA-A863-E6BE4B75EB5B}" srcOrd="0" destOrd="0" presId="urn:microsoft.com/office/officeart/2005/8/layout/bProcess3"/>
    <dgm:cxn modelId="{53DB0C42-4B62-4923-8AC9-8C674ACC885F}" srcId="{298AEF58-2EDD-4E28-A4DC-D540CE868091}" destId="{2D01FCCA-B45A-48FA-8395-9594EDC8C51C}" srcOrd="3" destOrd="0" parTransId="{C7292D5C-B45C-4448-AE16-6B9B349CA023}" sibTransId="{66541A4A-F783-4904-A4C4-C959D5097C4E}"/>
    <dgm:cxn modelId="{275913EB-167B-41A2-BF51-EE804637BFA0}" type="presOf" srcId="{1670CA3E-B746-4A51-8B93-3DD5BB3761CE}" destId="{47496419-7605-4FE8-AA2B-E15C3DB309EE}" srcOrd="0" destOrd="0" presId="urn:microsoft.com/office/officeart/2005/8/layout/bProcess3"/>
    <dgm:cxn modelId="{E0B7150D-22AE-4A4F-9BF8-EABFF16A3DDD}" type="presParOf" srcId="{62DD4FC6-6D68-4490-A6FE-D48C7573BA4C}" destId="{570A98AF-5143-49D2-AE65-A9F6DA0B0DD1}" srcOrd="0" destOrd="0" presId="urn:microsoft.com/office/officeart/2005/8/layout/bProcess3"/>
    <dgm:cxn modelId="{BC0D9FCE-6BD7-4C12-A52E-39D1482DDF0E}" type="presParOf" srcId="{62DD4FC6-6D68-4490-A6FE-D48C7573BA4C}" destId="{2499E311-0E03-47F4-BA5D-C454F680CBAA}" srcOrd="1" destOrd="0" presId="urn:microsoft.com/office/officeart/2005/8/layout/bProcess3"/>
    <dgm:cxn modelId="{7501EFA1-7D2B-46D8-9B6F-CAC9D22864DE}" type="presParOf" srcId="{2499E311-0E03-47F4-BA5D-C454F680CBAA}" destId="{CC1EBF59-7252-4E7C-A997-984511AFAC2E}" srcOrd="0" destOrd="0" presId="urn:microsoft.com/office/officeart/2005/8/layout/bProcess3"/>
    <dgm:cxn modelId="{F9C60408-0DD1-41B2-9F92-256C6D5DC6DE}" type="presParOf" srcId="{62DD4FC6-6D68-4490-A6FE-D48C7573BA4C}" destId="{728B1727-C826-44B1-965D-17D3B4216D7F}" srcOrd="2" destOrd="0" presId="urn:microsoft.com/office/officeart/2005/8/layout/bProcess3"/>
    <dgm:cxn modelId="{DE847DA2-7DB0-440E-9003-1ABB92B46FA4}" type="presParOf" srcId="{62DD4FC6-6D68-4490-A6FE-D48C7573BA4C}" destId="{07F5A280-0216-48FA-A863-E6BE4B75EB5B}" srcOrd="3" destOrd="0" presId="urn:microsoft.com/office/officeart/2005/8/layout/bProcess3"/>
    <dgm:cxn modelId="{428CB964-B4A3-400B-87B4-ECAA80F6236E}" type="presParOf" srcId="{07F5A280-0216-48FA-A863-E6BE4B75EB5B}" destId="{62292FA6-57A8-435E-AA63-7FACED88990F}" srcOrd="0" destOrd="0" presId="urn:microsoft.com/office/officeart/2005/8/layout/bProcess3"/>
    <dgm:cxn modelId="{0D4C74BD-1577-440E-8973-AF901C25E5A2}" type="presParOf" srcId="{62DD4FC6-6D68-4490-A6FE-D48C7573BA4C}" destId="{0703F602-DD54-43C7-9A9C-29225D7CE5D8}" srcOrd="4" destOrd="0" presId="urn:microsoft.com/office/officeart/2005/8/layout/bProcess3"/>
    <dgm:cxn modelId="{420C1330-B1C3-42B7-B290-9EB651AD905D}" type="presParOf" srcId="{62DD4FC6-6D68-4490-A6FE-D48C7573BA4C}" destId="{D13D8CE1-8CB1-4DB7-A37C-4ECDECC0CC9E}" srcOrd="5" destOrd="0" presId="urn:microsoft.com/office/officeart/2005/8/layout/bProcess3"/>
    <dgm:cxn modelId="{A0140F9D-3B65-4B48-B984-CA436437767F}" type="presParOf" srcId="{D13D8CE1-8CB1-4DB7-A37C-4ECDECC0CC9E}" destId="{E37B651C-A616-44C6-9B99-ACF3C3E44CAF}" srcOrd="0" destOrd="0" presId="urn:microsoft.com/office/officeart/2005/8/layout/bProcess3"/>
    <dgm:cxn modelId="{660DBFDA-1674-43E8-B1E2-C6AF8F313C07}" type="presParOf" srcId="{62DD4FC6-6D68-4490-A6FE-D48C7573BA4C}" destId="{8470D9FE-D3B5-4F7B-9903-BF7C31D2E886}" srcOrd="6" destOrd="0" presId="urn:microsoft.com/office/officeart/2005/8/layout/bProcess3"/>
    <dgm:cxn modelId="{6EF21CE4-5578-4B38-B0B0-993507840EB7}" type="presParOf" srcId="{62DD4FC6-6D68-4490-A6FE-D48C7573BA4C}" destId="{B0D29F9E-9E2A-4DC6-B9F8-E77FB576B0B5}" srcOrd="7" destOrd="0" presId="urn:microsoft.com/office/officeart/2005/8/layout/bProcess3"/>
    <dgm:cxn modelId="{94B9F22F-55A2-480B-B629-8F0779310790}" type="presParOf" srcId="{B0D29F9E-9E2A-4DC6-B9F8-E77FB576B0B5}" destId="{4022071C-9533-4674-B9A4-9E2E42FB687D}" srcOrd="0" destOrd="0" presId="urn:microsoft.com/office/officeart/2005/8/layout/bProcess3"/>
    <dgm:cxn modelId="{DC973D5C-1B72-46A0-B9CC-BCAB9FF90278}" type="presParOf" srcId="{62DD4FC6-6D68-4490-A6FE-D48C7573BA4C}" destId="{DC5E6FEA-22D8-4B46-B9A4-F8B55FC33EB1}" srcOrd="8" destOrd="0" presId="urn:microsoft.com/office/officeart/2005/8/layout/bProcess3"/>
    <dgm:cxn modelId="{5142AF8B-E657-411E-80D7-5EE4BFC796C7}" type="presParOf" srcId="{62DD4FC6-6D68-4490-A6FE-D48C7573BA4C}" destId="{52EA9C91-929E-4825-BAB9-0B054952C172}" srcOrd="9" destOrd="0" presId="urn:microsoft.com/office/officeart/2005/8/layout/bProcess3"/>
    <dgm:cxn modelId="{3939BE04-9614-4E4D-97CA-B8A49373B942}" type="presParOf" srcId="{52EA9C91-929E-4825-BAB9-0B054952C172}" destId="{2EE5FADD-0B1B-40D2-A66C-E5FDA8637AF7}" srcOrd="0" destOrd="0" presId="urn:microsoft.com/office/officeart/2005/8/layout/bProcess3"/>
    <dgm:cxn modelId="{771C93DC-F561-438F-ADBD-8FB6CF8B4B7A}" type="presParOf" srcId="{62DD4FC6-6D68-4490-A6FE-D48C7573BA4C}" destId="{6D91F5A0-FA6C-43D7-9185-0EE7EB8FABDD}" srcOrd="10" destOrd="0" presId="urn:microsoft.com/office/officeart/2005/8/layout/bProcess3"/>
    <dgm:cxn modelId="{9C82F45E-9389-41A2-9120-C793899C1067}" type="presParOf" srcId="{62DD4FC6-6D68-4490-A6FE-D48C7573BA4C}" destId="{DC0731A1-3423-4EB1-906E-7BB3E1133D2A}" srcOrd="11" destOrd="0" presId="urn:microsoft.com/office/officeart/2005/8/layout/bProcess3"/>
    <dgm:cxn modelId="{F378A381-6ECD-4B9D-B150-3A25BC02C5DB}" type="presParOf" srcId="{DC0731A1-3423-4EB1-906E-7BB3E1133D2A}" destId="{BF611C17-574E-4827-A67F-227C6A2366C4}" srcOrd="0" destOrd="0" presId="urn:microsoft.com/office/officeart/2005/8/layout/bProcess3"/>
    <dgm:cxn modelId="{A22C4101-583A-4B92-BC4F-E93200721238}" type="presParOf" srcId="{62DD4FC6-6D68-4490-A6FE-D48C7573BA4C}" destId="{53C641DD-3939-458C-8F84-8CDABEF5151B}" srcOrd="12" destOrd="0" presId="urn:microsoft.com/office/officeart/2005/8/layout/bProcess3"/>
    <dgm:cxn modelId="{0487A2ED-41F3-47C8-98C8-D9206FAF449C}" type="presParOf" srcId="{62DD4FC6-6D68-4490-A6FE-D48C7573BA4C}" destId="{10C0C0CD-9108-40C2-B3ED-1D54D821E700}" srcOrd="13" destOrd="0" presId="urn:microsoft.com/office/officeart/2005/8/layout/bProcess3"/>
    <dgm:cxn modelId="{5212FEDA-BB81-40EA-8A24-E5ABE98BFF92}" type="presParOf" srcId="{10C0C0CD-9108-40C2-B3ED-1D54D821E700}" destId="{8359D2CD-FE4A-469F-A69C-63A6CEACA9C8}" srcOrd="0" destOrd="0" presId="urn:microsoft.com/office/officeart/2005/8/layout/bProcess3"/>
    <dgm:cxn modelId="{209C0841-62B4-47FA-836D-FE7361B57640}" type="presParOf" srcId="{62DD4FC6-6D68-4490-A6FE-D48C7573BA4C}" destId="{47496419-7605-4FE8-AA2B-E15C3DB309EE}" srcOrd="14" destOrd="0" presId="urn:microsoft.com/office/officeart/2005/8/layout/bProcess3"/>
    <dgm:cxn modelId="{4A563B98-1E96-42E1-87B3-45A7FE733407}" type="presParOf" srcId="{62DD4FC6-6D68-4490-A6FE-D48C7573BA4C}" destId="{3E951F83-459F-48ED-96EB-74CE11467DCC}" srcOrd="15" destOrd="0" presId="urn:microsoft.com/office/officeart/2005/8/layout/bProcess3"/>
    <dgm:cxn modelId="{BD8C7BFB-63D5-4489-B4D2-1840FB3A84C7}" type="presParOf" srcId="{3E951F83-459F-48ED-96EB-74CE11467DCC}" destId="{2A1748F8-9283-4A1E-BE69-7675AF970DD3}" srcOrd="0" destOrd="0" presId="urn:microsoft.com/office/officeart/2005/8/layout/bProcess3"/>
    <dgm:cxn modelId="{35BB2F13-14DC-4E8F-B446-481886D77331}" type="presParOf" srcId="{62DD4FC6-6D68-4490-A6FE-D48C7573BA4C}" destId="{765D216D-C7E1-4484-B1F4-893598B5DE3F}" srcOrd="16" destOrd="0" presId="urn:microsoft.com/office/officeart/2005/8/layout/bProcess3"/>
    <dgm:cxn modelId="{50D56C0E-6121-4D82-BF86-A8F78BFDD4E2}" type="presParOf" srcId="{62DD4FC6-6D68-4490-A6FE-D48C7573BA4C}" destId="{82538EE4-5CE6-4504-A692-1A5E42DBC5D9}" srcOrd="17" destOrd="0" presId="urn:microsoft.com/office/officeart/2005/8/layout/bProcess3"/>
    <dgm:cxn modelId="{87300837-5BD6-43E8-A554-FF44983B2015}" type="presParOf" srcId="{82538EE4-5CE6-4504-A692-1A5E42DBC5D9}" destId="{EA8D5BCC-DE05-44FC-8699-48B980516513}" srcOrd="0" destOrd="0" presId="urn:microsoft.com/office/officeart/2005/8/layout/bProcess3"/>
    <dgm:cxn modelId="{EF279232-8B5C-4B4C-A83C-4F335379284B}" type="presParOf" srcId="{62DD4FC6-6D68-4490-A6FE-D48C7573BA4C}" destId="{D6332E00-1E18-4A2E-AC6E-C3ABD72370F5}" srcOrd="18" destOrd="0" presId="urn:microsoft.com/office/officeart/2005/8/layout/bProcess3"/>
    <dgm:cxn modelId="{96D97AED-CC3A-4176-ADFC-E394617880A4}" type="presParOf" srcId="{62DD4FC6-6D68-4490-A6FE-D48C7573BA4C}" destId="{ACB6EEB2-29C1-4E87-8014-7A7ACD6D54C1}" srcOrd="19" destOrd="0" presId="urn:microsoft.com/office/officeart/2005/8/layout/bProcess3"/>
    <dgm:cxn modelId="{51839CD0-7075-451C-A4A2-C3CB9E5DF61C}" type="presParOf" srcId="{ACB6EEB2-29C1-4E87-8014-7A7ACD6D54C1}" destId="{29F75220-8BB2-4937-BCE7-659B15CE9C94}" srcOrd="0" destOrd="0" presId="urn:microsoft.com/office/officeart/2005/8/layout/bProcess3"/>
    <dgm:cxn modelId="{1D5127D9-81A6-4664-A805-EBF8A5E3DAE5}" type="presParOf" srcId="{62DD4FC6-6D68-4490-A6FE-D48C7573BA4C}" destId="{D70CF425-F3C4-4C46-B95C-AB9FD8790C30}" srcOrd="20" destOrd="0" presId="urn:microsoft.com/office/officeart/2005/8/layout/bProcess3"/>
    <dgm:cxn modelId="{16149F53-44D0-49D8-8736-1FD8472BDF73}" type="presParOf" srcId="{62DD4FC6-6D68-4490-A6FE-D48C7573BA4C}" destId="{6631D891-BB5B-4BFF-81D9-B3003611359E}" srcOrd="21" destOrd="0" presId="urn:microsoft.com/office/officeart/2005/8/layout/bProcess3"/>
    <dgm:cxn modelId="{45443C47-8494-41D5-BBD8-CE4BC94DB908}" type="presParOf" srcId="{6631D891-BB5B-4BFF-81D9-B3003611359E}" destId="{EFF222C4-1832-4337-89F9-38054AA351C7}" srcOrd="0" destOrd="0" presId="urn:microsoft.com/office/officeart/2005/8/layout/bProcess3"/>
    <dgm:cxn modelId="{AFDF212A-F7D1-40F6-A5E0-95E2AB014992}" type="presParOf" srcId="{62DD4FC6-6D68-4490-A6FE-D48C7573BA4C}" destId="{8B4C6721-52BB-4DB5-BA4D-3C1B4F6CC708}"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C827D-3BDB-48DB-B57F-3E51AECCD19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60656A2B-9808-4B27-87CB-96A609857A56}">
      <dgm:prSet phldrT="[Text]" custT="1"/>
      <dgm:spPr>
        <a:solidFill>
          <a:srgbClr val="7030A0"/>
        </a:solidFill>
      </dgm:spPr>
      <dgm:t>
        <a:bodyPr/>
        <a:lstStyle/>
        <a:p>
          <a:endParaRPr lang="en-US" sz="1400" b="1" dirty="0">
            <a:solidFill>
              <a:schemeClr val="bg1"/>
            </a:solidFill>
          </a:endParaRPr>
        </a:p>
        <a:p>
          <a:r>
            <a:rPr lang="en-US" sz="2000" b="1" dirty="0">
              <a:solidFill>
                <a:schemeClr val="bg1"/>
              </a:solidFill>
              <a:latin typeface="Franklin Gothic Book" panose="020B0503020102020204" pitchFamily="34" charset="0"/>
            </a:rPr>
            <a:t>Phase 1- Approval/Authority to Screen and Approval of Funding</a:t>
          </a:r>
        </a:p>
        <a:p>
          <a:endParaRPr lang="en-US" sz="1400" b="1" dirty="0">
            <a:solidFill>
              <a:schemeClr val="bg1"/>
            </a:solidFill>
          </a:endParaRPr>
        </a:p>
      </dgm:t>
    </dgm:pt>
    <dgm:pt modelId="{839C3513-900F-4B3A-BC03-DC3647F6277A}" type="parTrans" cxnId="{9677962E-5EFB-486F-B9EE-3EA4B73A1275}">
      <dgm:prSet/>
      <dgm:spPr/>
      <dgm:t>
        <a:bodyPr/>
        <a:lstStyle/>
        <a:p>
          <a:endParaRPr lang="en-US"/>
        </a:p>
      </dgm:t>
    </dgm:pt>
    <dgm:pt modelId="{1FC7FDBE-BE2D-4C14-8DB9-5D9486224A97}" type="sibTrans" cxnId="{9677962E-5EFB-486F-B9EE-3EA4B73A1275}">
      <dgm:prSet/>
      <dgm:spPr/>
      <dgm:t>
        <a:bodyPr/>
        <a:lstStyle/>
        <a:p>
          <a:endParaRPr lang="en-US"/>
        </a:p>
      </dgm:t>
    </dgm:pt>
    <dgm:pt modelId="{16A8A21A-91B8-4497-A1DD-DAB0902F0291}">
      <dgm:prSet phldrT="[Text]" custT="1"/>
      <dgm:spPr>
        <a:solidFill>
          <a:srgbClr val="7030A0"/>
        </a:solidFill>
      </dgm:spPr>
      <dgm:t>
        <a:bodyPr/>
        <a:lstStyle/>
        <a:p>
          <a:r>
            <a:rPr lang="en-US" sz="2000" b="1" dirty="0">
              <a:solidFill>
                <a:schemeClr val="bg1"/>
              </a:solidFill>
              <a:latin typeface="Franklin Gothic Book" panose="020B0503020102020204" pitchFamily="34" charset="0"/>
            </a:rPr>
            <a:t>Phase 2- Lab, Follow-Up, and Information Technology Logistics</a:t>
          </a:r>
          <a:endParaRPr lang="en-US" sz="2000" dirty="0">
            <a:solidFill>
              <a:schemeClr val="bg1"/>
            </a:solidFill>
            <a:latin typeface="Franklin Gothic Book" panose="020B0503020102020204" pitchFamily="34" charset="0"/>
          </a:endParaRPr>
        </a:p>
      </dgm:t>
    </dgm:pt>
    <dgm:pt modelId="{8A27EC46-E9ED-4D99-8CE3-F079904BE195}" type="parTrans" cxnId="{D51E444F-792D-4F32-B985-6D5C353FAF3B}">
      <dgm:prSet/>
      <dgm:spPr/>
      <dgm:t>
        <a:bodyPr/>
        <a:lstStyle/>
        <a:p>
          <a:endParaRPr lang="en-US"/>
        </a:p>
      </dgm:t>
    </dgm:pt>
    <dgm:pt modelId="{80EA704A-8978-45FB-BCB0-07B40105AB59}" type="sibTrans" cxnId="{D51E444F-792D-4F32-B985-6D5C353FAF3B}">
      <dgm:prSet/>
      <dgm:spPr/>
      <dgm:t>
        <a:bodyPr/>
        <a:lstStyle/>
        <a:p>
          <a:endParaRPr lang="en-US"/>
        </a:p>
      </dgm:t>
    </dgm:pt>
    <dgm:pt modelId="{B9396E1B-EE79-45DC-A768-AA14792F9309}">
      <dgm:prSet custT="1"/>
      <dgm:spPr>
        <a:solidFill>
          <a:srgbClr val="7030A0"/>
        </a:solidFill>
      </dgm:spPr>
      <dgm:t>
        <a:bodyPr/>
        <a:lstStyle/>
        <a:p>
          <a:r>
            <a:rPr lang="en-US" sz="2000" b="1" dirty="0">
              <a:solidFill>
                <a:schemeClr val="bg1"/>
              </a:solidFill>
              <a:latin typeface="Franklin Gothic Book" panose="020B0503020102020204" pitchFamily="34" charset="0"/>
            </a:rPr>
            <a:t>Phase 3- Education</a:t>
          </a:r>
        </a:p>
      </dgm:t>
    </dgm:pt>
    <dgm:pt modelId="{6434E0C5-64DD-493A-9149-5FE2C384BB55}" type="parTrans" cxnId="{33D211C2-E85A-4A01-B266-4AF8979D6198}">
      <dgm:prSet/>
      <dgm:spPr/>
      <dgm:t>
        <a:bodyPr/>
        <a:lstStyle/>
        <a:p>
          <a:endParaRPr lang="en-US"/>
        </a:p>
      </dgm:t>
    </dgm:pt>
    <dgm:pt modelId="{35087077-FBB6-4CE1-AB48-04613B5353FF}" type="sibTrans" cxnId="{33D211C2-E85A-4A01-B266-4AF8979D6198}">
      <dgm:prSet/>
      <dgm:spPr/>
      <dgm:t>
        <a:bodyPr/>
        <a:lstStyle/>
        <a:p>
          <a:endParaRPr lang="en-US"/>
        </a:p>
      </dgm:t>
    </dgm:pt>
    <dgm:pt modelId="{B4A36899-6BA7-477A-AF31-B13393D47CC1}">
      <dgm:prSet custT="1"/>
      <dgm:spPr>
        <a:solidFill>
          <a:srgbClr val="7030A0"/>
        </a:solidFill>
      </dgm:spPr>
      <dgm:t>
        <a:bodyPr/>
        <a:lstStyle/>
        <a:p>
          <a:r>
            <a:rPr lang="en-US" sz="2000" b="1" dirty="0">
              <a:solidFill>
                <a:schemeClr val="bg1"/>
              </a:solidFill>
              <a:latin typeface="Franklin Gothic Book" panose="020B0503020102020204" pitchFamily="34" charset="0"/>
            </a:rPr>
            <a:t>Phase 4- Full Implementation  </a:t>
          </a:r>
          <a:r>
            <a:rPr lang="en-US" sz="2000" dirty="0">
              <a:solidFill>
                <a:schemeClr val="bg1"/>
              </a:solidFill>
              <a:latin typeface="Franklin Gothic Book" panose="020B0503020102020204" pitchFamily="34" charset="0"/>
            </a:rPr>
            <a:t> </a:t>
          </a:r>
        </a:p>
      </dgm:t>
    </dgm:pt>
    <dgm:pt modelId="{D4F05F35-1770-4799-9098-98180F197EA4}" type="parTrans" cxnId="{E146AFF3-4F19-4889-9E29-9D0BC60748AD}">
      <dgm:prSet/>
      <dgm:spPr/>
      <dgm:t>
        <a:bodyPr/>
        <a:lstStyle/>
        <a:p>
          <a:endParaRPr lang="en-US"/>
        </a:p>
      </dgm:t>
    </dgm:pt>
    <dgm:pt modelId="{DEF9FA30-1E0D-441E-9E5F-72B8C896CA1A}" type="sibTrans" cxnId="{E146AFF3-4F19-4889-9E29-9D0BC60748AD}">
      <dgm:prSet/>
      <dgm:spPr/>
      <dgm:t>
        <a:bodyPr/>
        <a:lstStyle/>
        <a:p>
          <a:endParaRPr lang="en-US"/>
        </a:p>
      </dgm:t>
    </dgm:pt>
    <dgm:pt modelId="{67A60ED4-5D02-44A2-8F12-28239FAF6010}" type="pres">
      <dgm:prSet presAssocID="{5E0C827D-3BDB-48DB-B57F-3E51AECCD193}" presName="Name0" presStyleCnt="0">
        <dgm:presLayoutVars>
          <dgm:chMax val="7"/>
          <dgm:chPref val="7"/>
          <dgm:dir/>
        </dgm:presLayoutVars>
      </dgm:prSet>
      <dgm:spPr/>
      <dgm:t>
        <a:bodyPr/>
        <a:lstStyle/>
        <a:p>
          <a:endParaRPr lang="en-US"/>
        </a:p>
      </dgm:t>
    </dgm:pt>
    <dgm:pt modelId="{0EF6C77B-A9D8-4E62-908D-88C58E86440D}" type="pres">
      <dgm:prSet presAssocID="{5E0C827D-3BDB-48DB-B57F-3E51AECCD193}" presName="Name1" presStyleCnt="0"/>
      <dgm:spPr/>
      <dgm:t>
        <a:bodyPr/>
        <a:lstStyle/>
        <a:p>
          <a:endParaRPr lang="en-US"/>
        </a:p>
      </dgm:t>
    </dgm:pt>
    <dgm:pt modelId="{5195A146-7803-4346-A32A-94A4FF2B1B51}" type="pres">
      <dgm:prSet presAssocID="{5E0C827D-3BDB-48DB-B57F-3E51AECCD193}" presName="cycle" presStyleCnt="0"/>
      <dgm:spPr/>
      <dgm:t>
        <a:bodyPr/>
        <a:lstStyle/>
        <a:p>
          <a:endParaRPr lang="en-US"/>
        </a:p>
      </dgm:t>
    </dgm:pt>
    <dgm:pt modelId="{E5574F13-4AA3-4BD2-BADE-23D94DE9C116}" type="pres">
      <dgm:prSet presAssocID="{5E0C827D-3BDB-48DB-B57F-3E51AECCD193}" presName="srcNode" presStyleLbl="node1" presStyleIdx="0" presStyleCnt="4"/>
      <dgm:spPr/>
      <dgm:t>
        <a:bodyPr/>
        <a:lstStyle/>
        <a:p>
          <a:endParaRPr lang="en-US"/>
        </a:p>
      </dgm:t>
    </dgm:pt>
    <dgm:pt modelId="{08770E08-8047-4692-AF79-115551FBFCCF}" type="pres">
      <dgm:prSet presAssocID="{5E0C827D-3BDB-48DB-B57F-3E51AECCD193}" presName="conn" presStyleLbl="parChTrans1D2" presStyleIdx="0" presStyleCnt="1"/>
      <dgm:spPr/>
      <dgm:t>
        <a:bodyPr/>
        <a:lstStyle/>
        <a:p>
          <a:endParaRPr lang="en-US"/>
        </a:p>
      </dgm:t>
    </dgm:pt>
    <dgm:pt modelId="{F1F866FD-BEA2-4F72-83E9-64743B9DDB7B}" type="pres">
      <dgm:prSet presAssocID="{5E0C827D-3BDB-48DB-B57F-3E51AECCD193}" presName="extraNode" presStyleLbl="node1" presStyleIdx="0" presStyleCnt="4"/>
      <dgm:spPr/>
      <dgm:t>
        <a:bodyPr/>
        <a:lstStyle/>
        <a:p>
          <a:endParaRPr lang="en-US"/>
        </a:p>
      </dgm:t>
    </dgm:pt>
    <dgm:pt modelId="{7F55DC11-53BE-4AC0-B85E-50E802C95E51}" type="pres">
      <dgm:prSet presAssocID="{5E0C827D-3BDB-48DB-B57F-3E51AECCD193}" presName="dstNode" presStyleLbl="node1" presStyleIdx="0" presStyleCnt="4"/>
      <dgm:spPr/>
      <dgm:t>
        <a:bodyPr/>
        <a:lstStyle/>
        <a:p>
          <a:endParaRPr lang="en-US"/>
        </a:p>
      </dgm:t>
    </dgm:pt>
    <dgm:pt modelId="{382EFBB3-E37A-45BD-B34F-85EC18B56F13}" type="pres">
      <dgm:prSet presAssocID="{60656A2B-9808-4B27-87CB-96A609857A56}" presName="text_1" presStyleLbl="node1" presStyleIdx="0" presStyleCnt="4">
        <dgm:presLayoutVars>
          <dgm:bulletEnabled val="1"/>
        </dgm:presLayoutVars>
      </dgm:prSet>
      <dgm:spPr/>
      <dgm:t>
        <a:bodyPr/>
        <a:lstStyle/>
        <a:p>
          <a:endParaRPr lang="en-US"/>
        </a:p>
      </dgm:t>
    </dgm:pt>
    <dgm:pt modelId="{2D20E081-3EF4-4DCC-A5DB-6F77C855F88D}" type="pres">
      <dgm:prSet presAssocID="{60656A2B-9808-4B27-87CB-96A609857A56}" presName="accent_1" presStyleCnt="0"/>
      <dgm:spPr/>
      <dgm:t>
        <a:bodyPr/>
        <a:lstStyle/>
        <a:p>
          <a:endParaRPr lang="en-US"/>
        </a:p>
      </dgm:t>
    </dgm:pt>
    <dgm:pt modelId="{16550750-EF0D-494A-86EA-A16AF0CDB4D3}" type="pres">
      <dgm:prSet presAssocID="{60656A2B-9808-4B27-87CB-96A609857A56}" presName="accentRepeatNode" presStyleLbl="solidFgAcc1" presStyleIdx="0" presStyleCnt="4"/>
      <dgm:spPr/>
      <dgm:t>
        <a:bodyPr/>
        <a:lstStyle/>
        <a:p>
          <a:endParaRPr lang="en-US"/>
        </a:p>
      </dgm:t>
    </dgm:pt>
    <dgm:pt modelId="{E1930F92-045E-45F7-92C3-4C4F9969ADD9}" type="pres">
      <dgm:prSet presAssocID="{16A8A21A-91B8-4497-A1DD-DAB0902F0291}" presName="text_2" presStyleLbl="node1" presStyleIdx="1" presStyleCnt="4">
        <dgm:presLayoutVars>
          <dgm:bulletEnabled val="1"/>
        </dgm:presLayoutVars>
      </dgm:prSet>
      <dgm:spPr/>
      <dgm:t>
        <a:bodyPr/>
        <a:lstStyle/>
        <a:p>
          <a:endParaRPr lang="en-US"/>
        </a:p>
      </dgm:t>
    </dgm:pt>
    <dgm:pt modelId="{5D6CA520-D134-41E0-AC14-7DD4C54AB760}" type="pres">
      <dgm:prSet presAssocID="{16A8A21A-91B8-4497-A1DD-DAB0902F0291}" presName="accent_2" presStyleCnt="0"/>
      <dgm:spPr/>
      <dgm:t>
        <a:bodyPr/>
        <a:lstStyle/>
        <a:p>
          <a:endParaRPr lang="en-US"/>
        </a:p>
      </dgm:t>
    </dgm:pt>
    <dgm:pt modelId="{75625BE4-DCF7-4045-BE7F-C69ED33B95A1}" type="pres">
      <dgm:prSet presAssocID="{16A8A21A-91B8-4497-A1DD-DAB0902F0291}" presName="accentRepeatNode" presStyleLbl="solidFgAcc1" presStyleIdx="1" presStyleCnt="4"/>
      <dgm:spPr/>
      <dgm:t>
        <a:bodyPr/>
        <a:lstStyle/>
        <a:p>
          <a:endParaRPr lang="en-US"/>
        </a:p>
      </dgm:t>
    </dgm:pt>
    <dgm:pt modelId="{A7ECB838-0CF9-477E-AC83-8C9E9648D08A}" type="pres">
      <dgm:prSet presAssocID="{B9396E1B-EE79-45DC-A768-AA14792F9309}" presName="text_3" presStyleLbl="node1" presStyleIdx="2" presStyleCnt="4">
        <dgm:presLayoutVars>
          <dgm:bulletEnabled val="1"/>
        </dgm:presLayoutVars>
      </dgm:prSet>
      <dgm:spPr/>
      <dgm:t>
        <a:bodyPr/>
        <a:lstStyle/>
        <a:p>
          <a:endParaRPr lang="en-US"/>
        </a:p>
      </dgm:t>
    </dgm:pt>
    <dgm:pt modelId="{FBEA4223-994A-4615-8877-8FA0C89CC7C3}" type="pres">
      <dgm:prSet presAssocID="{B9396E1B-EE79-45DC-A768-AA14792F9309}" presName="accent_3" presStyleCnt="0"/>
      <dgm:spPr/>
      <dgm:t>
        <a:bodyPr/>
        <a:lstStyle/>
        <a:p>
          <a:endParaRPr lang="en-US"/>
        </a:p>
      </dgm:t>
    </dgm:pt>
    <dgm:pt modelId="{0DF5F9E5-A667-4491-9594-24C5AB8E85EE}" type="pres">
      <dgm:prSet presAssocID="{B9396E1B-EE79-45DC-A768-AA14792F9309}" presName="accentRepeatNode" presStyleLbl="solidFgAcc1" presStyleIdx="2" presStyleCnt="4"/>
      <dgm:spPr/>
      <dgm:t>
        <a:bodyPr/>
        <a:lstStyle/>
        <a:p>
          <a:endParaRPr lang="en-US"/>
        </a:p>
      </dgm:t>
    </dgm:pt>
    <dgm:pt modelId="{7F6C8643-431D-4813-A0DE-F18EE62AD5CF}" type="pres">
      <dgm:prSet presAssocID="{B4A36899-6BA7-477A-AF31-B13393D47CC1}" presName="text_4" presStyleLbl="node1" presStyleIdx="3" presStyleCnt="4">
        <dgm:presLayoutVars>
          <dgm:bulletEnabled val="1"/>
        </dgm:presLayoutVars>
      </dgm:prSet>
      <dgm:spPr/>
      <dgm:t>
        <a:bodyPr/>
        <a:lstStyle/>
        <a:p>
          <a:endParaRPr lang="en-US"/>
        </a:p>
      </dgm:t>
    </dgm:pt>
    <dgm:pt modelId="{32B852C6-458D-4FED-B527-1C79D78854B6}" type="pres">
      <dgm:prSet presAssocID="{B4A36899-6BA7-477A-AF31-B13393D47CC1}" presName="accent_4" presStyleCnt="0"/>
      <dgm:spPr/>
      <dgm:t>
        <a:bodyPr/>
        <a:lstStyle/>
        <a:p>
          <a:endParaRPr lang="en-US"/>
        </a:p>
      </dgm:t>
    </dgm:pt>
    <dgm:pt modelId="{829E395E-FE3D-442E-8B96-6AAEF7DC9F55}" type="pres">
      <dgm:prSet presAssocID="{B4A36899-6BA7-477A-AF31-B13393D47CC1}" presName="accentRepeatNode" presStyleLbl="solidFgAcc1" presStyleIdx="3" presStyleCnt="4"/>
      <dgm:spPr/>
      <dgm:t>
        <a:bodyPr/>
        <a:lstStyle/>
        <a:p>
          <a:endParaRPr lang="en-US"/>
        </a:p>
      </dgm:t>
    </dgm:pt>
  </dgm:ptLst>
  <dgm:cxnLst>
    <dgm:cxn modelId="{E146AFF3-4F19-4889-9E29-9D0BC60748AD}" srcId="{5E0C827D-3BDB-48DB-B57F-3E51AECCD193}" destId="{B4A36899-6BA7-477A-AF31-B13393D47CC1}" srcOrd="3" destOrd="0" parTransId="{D4F05F35-1770-4799-9098-98180F197EA4}" sibTransId="{DEF9FA30-1E0D-441E-9E5F-72B8C896CA1A}"/>
    <dgm:cxn modelId="{D51E444F-792D-4F32-B985-6D5C353FAF3B}" srcId="{5E0C827D-3BDB-48DB-B57F-3E51AECCD193}" destId="{16A8A21A-91B8-4497-A1DD-DAB0902F0291}" srcOrd="1" destOrd="0" parTransId="{8A27EC46-E9ED-4D99-8CE3-F079904BE195}" sibTransId="{80EA704A-8978-45FB-BCB0-07B40105AB59}"/>
    <dgm:cxn modelId="{9677962E-5EFB-486F-B9EE-3EA4B73A1275}" srcId="{5E0C827D-3BDB-48DB-B57F-3E51AECCD193}" destId="{60656A2B-9808-4B27-87CB-96A609857A56}" srcOrd="0" destOrd="0" parTransId="{839C3513-900F-4B3A-BC03-DC3647F6277A}" sibTransId="{1FC7FDBE-BE2D-4C14-8DB9-5D9486224A97}"/>
    <dgm:cxn modelId="{33D211C2-E85A-4A01-B266-4AF8979D6198}" srcId="{5E0C827D-3BDB-48DB-B57F-3E51AECCD193}" destId="{B9396E1B-EE79-45DC-A768-AA14792F9309}" srcOrd="2" destOrd="0" parTransId="{6434E0C5-64DD-493A-9149-5FE2C384BB55}" sibTransId="{35087077-FBB6-4CE1-AB48-04613B5353FF}"/>
    <dgm:cxn modelId="{49EC7731-8847-4FB1-9E94-0CA189C61601}" type="presOf" srcId="{1FC7FDBE-BE2D-4C14-8DB9-5D9486224A97}" destId="{08770E08-8047-4692-AF79-115551FBFCCF}" srcOrd="0" destOrd="0" presId="urn:microsoft.com/office/officeart/2008/layout/VerticalCurvedList"/>
    <dgm:cxn modelId="{0AAB2EB1-D9B2-44E4-B0F4-71C90734009D}" type="presOf" srcId="{B4A36899-6BA7-477A-AF31-B13393D47CC1}" destId="{7F6C8643-431D-4813-A0DE-F18EE62AD5CF}" srcOrd="0" destOrd="0" presId="urn:microsoft.com/office/officeart/2008/layout/VerticalCurvedList"/>
    <dgm:cxn modelId="{AE897088-83C8-4E3F-BD92-3266D625CF03}" type="presOf" srcId="{16A8A21A-91B8-4497-A1DD-DAB0902F0291}" destId="{E1930F92-045E-45F7-92C3-4C4F9969ADD9}" srcOrd="0" destOrd="0" presId="urn:microsoft.com/office/officeart/2008/layout/VerticalCurvedList"/>
    <dgm:cxn modelId="{5B7633C1-ACEF-4FCC-92F9-A63F2DCB74F5}" type="presOf" srcId="{5E0C827D-3BDB-48DB-B57F-3E51AECCD193}" destId="{67A60ED4-5D02-44A2-8F12-28239FAF6010}" srcOrd="0" destOrd="0" presId="urn:microsoft.com/office/officeart/2008/layout/VerticalCurvedList"/>
    <dgm:cxn modelId="{C056D01F-B3C8-401B-A1BB-B09E23DA2353}" type="presOf" srcId="{B9396E1B-EE79-45DC-A768-AA14792F9309}" destId="{A7ECB838-0CF9-477E-AC83-8C9E9648D08A}" srcOrd="0" destOrd="0" presId="urn:microsoft.com/office/officeart/2008/layout/VerticalCurvedList"/>
    <dgm:cxn modelId="{27F02DAA-CF0E-4062-A320-D323651BBD0D}" type="presOf" srcId="{60656A2B-9808-4B27-87CB-96A609857A56}" destId="{382EFBB3-E37A-45BD-B34F-85EC18B56F13}" srcOrd="0" destOrd="0" presId="urn:microsoft.com/office/officeart/2008/layout/VerticalCurvedList"/>
    <dgm:cxn modelId="{397C4B8E-9DFD-4059-8EBA-ABAFC93788FB}" type="presParOf" srcId="{67A60ED4-5D02-44A2-8F12-28239FAF6010}" destId="{0EF6C77B-A9D8-4E62-908D-88C58E86440D}" srcOrd="0" destOrd="0" presId="urn:microsoft.com/office/officeart/2008/layout/VerticalCurvedList"/>
    <dgm:cxn modelId="{962D8195-99D0-436A-A331-5AE4AA05544F}" type="presParOf" srcId="{0EF6C77B-A9D8-4E62-908D-88C58E86440D}" destId="{5195A146-7803-4346-A32A-94A4FF2B1B51}" srcOrd="0" destOrd="0" presId="urn:microsoft.com/office/officeart/2008/layout/VerticalCurvedList"/>
    <dgm:cxn modelId="{A01A8293-674A-4A05-843A-70FC713F3C3D}" type="presParOf" srcId="{5195A146-7803-4346-A32A-94A4FF2B1B51}" destId="{E5574F13-4AA3-4BD2-BADE-23D94DE9C116}" srcOrd="0" destOrd="0" presId="urn:microsoft.com/office/officeart/2008/layout/VerticalCurvedList"/>
    <dgm:cxn modelId="{03B7A60F-3B69-4B02-95F6-68200AAE2D74}" type="presParOf" srcId="{5195A146-7803-4346-A32A-94A4FF2B1B51}" destId="{08770E08-8047-4692-AF79-115551FBFCCF}" srcOrd="1" destOrd="0" presId="urn:microsoft.com/office/officeart/2008/layout/VerticalCurvedList"/>
    <dgm:cxn modelId="{764CF7CA-DB15-4D02-AA56-20C9E5C2F16B}" type="presParOf" srcId="{5195A146-7803-4346-A32A-94A4FF2B1B51}" destId="{F1F866FD-BEA2-4F72-83E9-64743B9DDB7B}" srcOrd="2" destOrd="0" presId="urn:microsoft.com/office/officeart/2008/layout/VerticalCurvedList"/>
    <dgm:cxn modelId="{0F602CFB-160B-4E8C-AD88-BB2038A8576F}" type="presParOf" srcId="{5195A146-7803-4346-A32A-94A4FF2B1B51}" destId="{7F55DC11-53BE-4AC0-B85E-50E802C95E51}" srcOrd="3" destOrd="0" presId="urn:microsoft.com/office/officeart/2008/layout/VerticalCurvedList"/>
    <dgm:cxn modelId="{FAD0A0D0-2E01-43D6-8898-AF61DA03A2D8}" type="presParOf" srcId="{0EF6C77B-A9D8-4E62-908D-88C58E86440D}" destId="{382EFBB3-E37A-45BD-B34F-85EC18B56F13}" srcOrd="1" destOrd="0" presId="urn:microsoft.com/office/officeart/2008/layout/VerticalCurvedList"/>
    <dgm:cxn modelId="{8948AD40-5FEC-42AA-B934-A52EA51143AC}" type="presParOf" srcId="{0EF6C77B-A9D8-4E62-908D-88C58E86440D}" destId="{2D20E081-3EF4-4DCC-A5DB-6F77C855F88D}" srcOrd="2" destOrd="0" presId="urn:microsoft.com/office/officeart/2008/layout/VerticalCurvedList"/>
    <dgm:cxn modelId="{C579F82F-08A3-4D8C-85CD-16B49044C057}" type="presParOf" srcId="{2D20E081-3EF4-4DCC-A5DB-6F77C855F88D}" destId="{16550750-EF0D-494A-86EA-A16AF0CDB4D3}" srcOrd="0" destOrd="0" presId="urn:microsoft.com/office/officeart/2008/layout/VerticalCurvedList"/>
    <dgm:cxn modelId="{CDC2F494-2C7F-48B6-947E-C2723E193D32}" type="presParOf" srcId="{0EF6C77B-A9D8-4E62-908D-88C58E86440D}" destId="{E1930F92-045E-45F7-92C3-4C4F9969ADD9}" srcOrd="3" destOrd="0" presId="urn:microsoft.com/office/officeart/2008/layout/VerticalCurvedList"/>
    <dgm:cxn modelId="{BBA74449-AF90-4E5E-AF24-CF8AAA899566}" type="presParOf" srcId="{0EF6C77B-A9D8-4E62-908D-88C58E86440D}" destId="{5D6CA520-D134-41E0-AC14-7DD4C54AB760}" srcOrd="4" destOrd="0" presId="urn:microsoft.com/office/officeart/2008/layout/VerticalCurvedList"/>
    <dgm:cxn modelId="{0D803655-477A-45E2-9DB9-9352C08698CE}" type="presParOf" srcId="{5D6CA520-D134-41E0-AC14-7DD4C54AB760}" destId="{75625BE4-DCF7-4045-BE7F-C69ED33B95A1}" srcOrd="0" destOrd="0" presId="urn:microsoft.com/office/officeart/2008/layout/VerticalCurvedList"/>
    <dgm:cxn modelId="{37CEEE7E-58F4-4ACB-BC7C-54091CECFE7F}" type="presParOf" srcId="{0EF6C77B-A9D8-4E62-908D-88C58E86440D}" destId="{A7ECB838-0CF9-477E-AC83-8C9E9648D08A}" srcOrd="5" destOrd="0" presId="urn:microsoft.com/office/officeart/2008/layout/VerticalCurvedList"/>
    <dgm:cxn modelId="{EF6BD2F8-BDC6-41C7-8E8D-43AB7CA55A71}" type="presParOf" srcId="{0EF6C77B-A9D8-4E62-908D-88C58E86440D}" destId="{FBEA4223-994A-4615-8877-8FA0C89CC7C3}" srcOrd="6" destOrd="0" presId="urn:microsoft.com/office/officeart/2008/layout/VerticalCurvedList"/>
    <dgm:cxn modelId="{41417031-BCE9-4ED7-8005-6D0E229A18F8}" type="presParOf" srcId="{FBEA4223-994A-4615-8877-8FA0C89CC7C3}" destId="{0DF5F9E5-A667-4491-9594-24C5AB8E85EE}" srcOrd="0" destOrd="0" presId="urn:microsoft.com/office/officeart/2008/layout/VerticalCurvedList"/>
    <dgm:cxn modelId="{5A626DE1-0D76-430E-8680-12B3C7D1598B}" type="presParOf" srcId="{0EF6C77B-A9D8-4E62-908D-88C58E86440D}" destId="{7F6C8643-431D-4813-A0DE-F18EE62AD5CF}" srcOrd="7" destOrd="0" presId="urn:microsoft.com/office/officeart/2008/layout/VerticalCurvedList"/>
    <dgm:cxn modelId="{A686FD0E-53B2-4C1B-BDD8-3985CA5B3E93}" type="presParOf" srcId="{0EF6C77B-A9D8-4E62-908D-88C58E86440D}" destId="{32B852C6-458D-4FED-B527-1C79D78854B6}" srcOrd="8" destOrd="0" presId="urn:microsoft.com/office/officeart/2008/layout/VerticalCurvedList"/>
    <dgm:cxn modelId="{138F16B4-38BE-4187-B525-C07F95787D87}" type="presParOf" srcId="{32B852C6-458D-4FED-B527-1C79D78854B6}" destId="{829E395E-FE3D-442E-8B96-6AAEF7DC9F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C827D-3BDB-48DB-B57F-3E51AECCD19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60656A2B-9808-4B27-87CB-96A609857A56}">
      <dgm:prSet phldrT="[Text]" custT="1"/>
      <dgm:spPr>
        <a:solidFill>
          <a:srgbClr val="7030A0"/>
        </a:solidFill>
      </dgm:spPr>
      <dgm:t>
        <a:bodyPr/>
        <a:lstStyle/>
        <a:p>
          <a:endParaRPr lang="en-US" sz="1400" b="1" dirty="0">
            <a:solidFill>
              <a:schemeClr val="bg1"/>
            </a:solidFill>
          </a:endParaRPr>
        </a:p>
        <a:p>
          <a:r>
            <a:rPr lang="en-US" sz="2000" b="1" dirty="0">
              <a:solidFill>
                <a:schemeClr val="bg1"/>
              </a:solidFill>
              <a:latin typeface="Franklin Gothic Book" panose="020B0503020102020204" pitchFamily="34" charset="0"/>
            </a:rPr>
            <a:t>Phase 1- Approval/Authority to Screen and Approval of Funding</a:t>
          </a:r>
        </a:p>
        <a:p>
          <a:endParaRPr lang="en-US" sz="1400" b="1" dirty="0">
            <a:solidFill>
              <a:schemeClr val="bg1"/>
            </a:solidFill>
          </a:endParaRPr>
        </a:p>
      </dgm:t>
    </dgm:pt>
    <dgm:pt modelId="{839C3513-900F-4B3A-BC03-DC3647F6277A}" type="parTrans" cxnId="{9677962E-5EFB-486F-B9EE-3EA4B73A1275}">
      <dgm:prSet/>
      <dgm:spPr/>
      <dgm:t>
        <a:bodyPr/>
        <a:lstStyle/>
        <a:p>
          <a:endParaRPr lang="en-US"/>
        </a:p>
      </dgm:t>
    </dgm:pt>
    <dgm:pt modelId="{1FC7FDBE-BE2D-4C14-8DB9-5D9486224A97}" type="sibTrans" cxnId="{9677962E-5EFB-486F-B9EE-3EA4B73A1275}">
      <dgm:prSet/>
      <dgm:spPr/>
      <dgm:t>
        <a:bodyPr/>
        <a:lstStyle/>
        <a:p>
          <a:endParaRPr lang="en-US"/>
        </a:p>
      </dgm:t>
    </dgm:pt>
    <dgm:pt modelId="{67A60ED4-5D02-44A2-8F12-28239FAF6010}" type="pres">
      <dgm:prSet presAssocID="{5E0C827D-3BDB-48DB-B57F-3E51AECCD193}" presName="Name0" presStyleCnt="0">
        <dgm:presLayoutVars>
          <dgm:chMax val="7"/>
          <dgm:chPref val="7"/>
          <dgm:dir/>
        </dgm:presLayoutVars>
      </dgm:prSet>
      <dgm:spPr/>
      <dgm:t>
        <a:bodyPr/>
        <a:lstStyle/>
        <a:p>
          <a:endParaRPr lang="en-US"/>
        </a:p>
      </dgm:t>
    </dgm:pt>
    <dgm:pt modelId="{0EF6C77B-A9D8-4E62-908D-88C58E86440D}" type="pres">
      <dgm:prSet presAssocID="{5E0C827D-3BDB-48DB-B57F-3E51AECCD193}" presName="Name1" presStyleCnt="0"/>
      <dgm:spPr/>
      <dgm:t>
        <a:bodyPr/>
        <a:lstStyle/>
        <a:p>
          <a:endParaRPr lang="en-US"/>
        </a:p>
      </dgm:t>
    </dgm:pt>
    <dgm:pt modelId="{5195A146-7803-4346-A32A-94A4FF2B1B51}" type="pres">
      <dgm:prSet presAssocID="{5E0C827D-3BDB-48DB-B57F-3E51AECCD193}" presName="cycle" presStyleCnt="0"/>
      <dgm:spPr/>
      <dgm:t>
        <a:bodyPr/>
        <a:lstStyle/>
        <a:p>
          <a:endParaRPr lang="en-US"/>
        </a:p>
      </dgm:t>
    </dgm:pt>
    <dgm:pt modelId="{E5574F13-4AA3-4BD2-BADE-23D94DE9C116}" type="pres">
      <dgm:prSet presAssocID="{5E0C827D-3BDB-48DB-B57F-3E51AECCD193}" presName="srcNode" presStyleLbl="node1" presStyleIdx="0" presStyleCnt="1"/>
      <dgm:spPr/>
      <dgm:t>
        <a:bodyPr/>
        <a:lstStyle/>
        <a:p>
          <a:endParaRPr lang="en-US"/>
        </a:p>
      </dgm:t>
    </dgm:pt>
    <dgm:pt modelId="{08770E08-8047-4692-AF79-115551FBFCCF}" type="pres">
      <dgm:prSet presAssocID="{5E0C827D-3BDB-48DB-B57F-3E51AECCD193}" presName="conn" presStyleLbl="parChTrans1D2" presStyleIdx="0" presStyleCnt="1"/>
      <dgm:spPr/>
      <dgm:t>
        <a:bodyPr/>
        <a:lstStyle/>
        <a:p>
          <a:endParaRPr lang="en-US"/>
        </a:p>
      </dgm:t>
    </dgm:pt>
    <dgm:pt modelId="{F1F866FD-BEA2-4F72-83E9-64743B9DDB7B}" type="pres">
      <dgm:prSet presAssocID="{5E0C827D-3BDB-48DB-B57F-3E51AECCD193}" presName="extraNode" presStyleLbl="node1" presStyleIdx="0" presStyleCnt="1"/>
      <dgm:spPr/>
      <dgm:t>
        <a:bodyPr/>
        <a:lstStyle/>
        <a:p>
          <a:endParaRPr lang="en-US"/>
        </a:p>
      </dgm:t>
    </dgm:pt>
    <dgm:pt modelId="{7F55DC11-53BE-4AC0-B85E-50E802C95E51}" type="pres">
      <dgm:prSet presAssocID="{5E0C827D-3BDB-48DB-B57F-3E51AECCD193}" presName="dstNode" presStyleLbl="node1" presStyleIdx="0" presStyleCnt="1"/>
      <dgm:spPr/>
      <dgm:t>
        <a:bodyPr/>
        <a:lstStyle/>
        <a:p>
          <a:endParaRPr lang="en-US"/>
        </a:p>
      </dgm:t>
    </dgm:pt>
    <dgm:pt modelId="{382EFBB3-E37A-45BD-B34F-85EC18B56F13}" type="pres">
      <dgm:prSet presAssocID="{60656A2B-9808-4B27-87CB-96A609857A56}" presName="text_1" presStyleLbl="node1" presStyleIdx="0" presStyleCnt="1" custScaleY="122352">
        <dgm:presLayoutVars>
          <dgm:bulletEnabled val="1"/>
        </dgm:presLayoutVars>
      </dgm:prSet>
      <dgm:spPr/>
      <dgm:t>
        <a:bodyPr/>
        <a:lstStyle/>
        <a:p>
          <a:endParaRPr lang="en-US"/>
        </a:p>
      </dgm:t>
    </dgm:pt>
    <dgm:pt modelId="{2D20E081-3EF4-4DCC-A5DB-6F77C855F88D}" type="pres">
      <dgm:prSet presAssocID="{60656A2B-9808-4B27-87CB-96A609857A56}" presName="accent_1" presStyleCnt="0"/>
      <dgm:spPr/>
      <dgm:t>
        <a:bodyPr/>
        <a:lstStyle/>
        <a:p>
          <a:endParaRPr lang="en-US"/>
        </a:p>
      </dgm:t>
    </dgm:pt>
    <dgm:pt modelId="{16550750-EF0D-494A-86EA-A16AF0CDB4D3}" type="pres">
      <dgm:prSet presAssocID="{60656A2B-9808-4B27-87CB-96A609857A56}" presName="accentRepeatNode" presStyleLbl="solidFgAcc1" presStyleIdx="0" presStyleCnt="1"/>
      <dgm:spPr/>
      <dgm:t>
        <a:bodyPr/>
        <a:lstStyle/>
        <a:p>
          <a:endParaRPr lang="en-US"/>
        </a:p>
      </dgm:t>
    </dgm:pt>
  </dgm:ptLst>
  <dgm:cxnLst>
    <dgm:cxn modelId="{3E1D0DC0-99D3-4F4A-9784-B69308A7C23C}" type="presOf" srcId="{5E0C827D-3BDB-48DB-B57F-3E51AECCD193}" destId="{67A60ED4-5D02-44A2-8F12-28239FAF6010}" srcOrd="0" destOrd="0" presId="urn:microsoft.com/office/officeart/2008/layout/VerticalCurvedList"/>
    <dgm:cxn modelId="{7A025433-D24A-4988-BC54-E1F13E65E6F7}" type="presOf" srcId="{1FC7FDBE-BE2D-4C14-8DB9-5D9486224A97}" destId="{08770E08-8047-4692-AF79-115551FBFCCF}" srcOrd="0" destOrd="0" presId="urn:microsoft.com/office/officeart/2008/layout/VerticalCurvedList"/>
    <dgm:cxn modelId="{653CAEB5-B437-44FA-B948-AEC024601AE8}" type="presOf" srcId="{60656A2B-9808-4B27-87CB-96A609857A56}" destId="{382EFBB3-E37A-45BD-B34F-85EC18B56F13}" srcOrd="0" destOrd="0" presId="urn:microsoft.com/office/officeart/2008/layout/VerticalCurvedList"/>
    <dgm:cxn modelId="{9677962E-5EFB-486F-B9EE-3EA4B73A1275}" srcId="{5E0C827D-3BDB-48DB-B57F-3E51AECCD193}" destId="{60656A2B-9808-4B27-87CB-96A609857A56}" srcOrd="0" destOrd="0" parTransId="{839C3513-900F-4B3A-BC03-DC3647F6277A}" sibTransId="{1FC7FDBE-BE2D-4C14-8DB9-5D9486224A97}"/>
    <dgm:cxn modelId="{76A53CAC-024E-4181-A657-15EE55E23281}" type="presParOf" srcId="{67A60ED4-5D02-44A2-8F12-28239FAF6010}" destId="{0EF6C77B-A9D8-4E62-908D-88C58E86440D}" srcOrd="0" destOrd="0" presId="urn:microsoft.com/office/officeart/2008/layout/VerticalCurvedList"/>
    <dgm:cxn modelId="{DC7C475B-6000-40F9-9BC1-85CCBA79A3D6}" type="presParOf" srcId="{0EF6C77B-A9D8-4E62-908D-88C58E86440D}" destId="{5195A146-7803-4346-A32A-94A4FF2B1B51}" srcOrd="0" destOrd="0" presId="urn:microsoft.com/office/officeart/2008/layout/VerticalCurvedList"/>
    <dgm:cxn modelId="{2654546E-9A7E-4B1D-91FE-EB00F358ABF2}" type="presParOf" srcId="{5195A146-7803-4346-A32A-94A4FF2B1B51}" destId="{E5574F13-4AA3-4BD2-BADE-23D94DE9C116}" srcOrd="0" destOrd="0" presId="urn:microsoft.com/office/officeart/2008/layout/VerticalCurvedList"/>
    <dgm:cxn modelId="{9105251F-DB1D-468D-8BBA-725C9723032C}" type="presParOf" srcId="{5195A146-7803-4346-A32A-94A4FF2B1B51}" destId="{08770E08-8047-4692-AF79-115551FBFCCF}" srcOrd="1" destOrd="0" presId="urn:microsoft.com/office/officeart/2008/layout/VerticalCurvedList"/>
    <dgm:cxn modelId="{B15DB71F-ADE6-4CF4-9867-1569794437A1}" type="presParOf" srcId="{5195A146-7803-4346-A32A-94A4FF2B1B51}" destId="{F1F866FD-BEA2-4F72-83E9-64743B9DDB7B}" srcOrd="2" destOrd="0" presId="urn:microsoft.com/office/officeart/2008/layout/VerticalCurvedList"/>
    <dgm:cxn modelId="{C73D5187-07FB-439B-9AD1-C5CEA79F5E5F}" type="presParOf" srcId="{5195A146-7803-4346-A32A-94A4FF2B1B51}" destId="{7F55DC11-53BE-4AC0-B85E-50E802C95E51}" srcOrd="3" destOrd="0" presId="urn:microsoft.com/office/officeart/2008/layout/VerticalCurvedList"/>
    <dgm:cxn modelId="{4950DE53-4B6A-4D05-96E6-403FD1D953A5}" type="presParOf" srcId="{0EF6C77B-A9D8-4E62-908D-88C58E86440D}" destId="{382EFBB3-E37A-45BD-B34F-85EC18B56F13}" srcOrd="1" destOrd="0" presId="urn:microsoft.com/office/officeart/2008/layout/VerticalCurvedList"/>
    <dgm:cxn modelId="{14D02664-4319-40FD-8D77-993CE7A513CE}" type="presParOf" srcId="{0EF6C77B-A9D8-4E62-908D-88C58E86440D}" destId="{2D20E081-3EF4-4DCC-A5DB-6F77C855F88D}" srcOrd="2" destOrd="0" presId="urn:microsoft.com/office/officeart/2008/layout/VerticalCurvedList"/>
    <dgm:cxn modelId="{7F3418D5-CE0B-436D-AE5F-21966BEE93DB}" type="presParOf" srcId="{2D20E081-3EF4-4DCC-A5DB-6F77C855F88D}" destId="{16550750-EF0D-494A-86EA-A16AF0CDB4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0C827D-3BDB-48DB-B57F-3E51AECCD19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60656A2B-9808-4B27-87CB-96A609857A56}">
      <dgm:prSet phldrT="[Text]" custT="1"/>
      <dgm:spPr>
        <a:solidFill>
          <a:srgbClr val="7030A0"/>
        </a:solidFill>
      </dgm:spPr>
      <dgm:t>
        <a:bodyPr/>
        <a:lstStyle/>
        <a:p>
          <a:r>
            <a:rPr lang="en-US" sz="2000" b="1" dirty="0" smtClean="0">
              <a:solidFill>
                <a:schemeClr val="bg1"/>
              </a:solidFill>
              <a:latin typeface="Franklin Gothic Book" panose="020B0503020102020204" pitchFamily="34" charset="0"/>
            </a:rPr>
            <a:t>Phase 2- Lab, Follow-Up, and Information Technology Logistics</a:t>
          </a:r>
          <a:endParaRPr lang="en-US" sz="2000" b="1" dirty="0">
            <a:solidFill>
              <a:schemeClr val="bg1"/>
            </a:solidFill>
            <a:latin typeface="Franklin Gothic Book" panose="020B0503020102020204" pitchFamily="34" charset="0"/>
          </a:endParaRPr>
        </a:p>
      </dgm:t>
    </dgm:pt>
    <dgm:pt modelId="{839C3513-900F-4B3A-BC03-DC3647F6277A}" type="parTrans" cxnId="{9677962E-5EFB-486F-B9EE-3EA4B73A1275}">
      <dgm:prSet/>
      <dgm:spPr/>
      <dgm:t>
        <a:bodyPr/>
        <a:lstStyle/>
        <a:p>
          <a:endParaRPr lang="en-US"/>
        </a:p>
      </dgm:t>
    </dgm:pt>
    <dgm:pt modelId="{1FC7FDBE-BE2D-4C14-8DB9-5D9486224A97}" type="sibTrans" cxnId="{9677962E-5EFB-486F-B9EE-3EA4B73A1275}">
      <dgm:prSet/>
      <dgm:spPr/>
      <dgm:t>
        <a:bodyPr/>
        <a:lstStyle/>
        <a:p>
          <a:endParaRPr lang="en-US"/>
        </a:p>
      </dgm:t>
    </dgm:pt>
    <dgm:pt modelId="{67A60ED4-5D02-44A2-8F12-28239FAF6010}" type="pres">
      <dgm:prSet presAssocID="{5E0C827D-3BDB-48DB-B57F-3E51AECCD193}" presName="Name0" presStyleCnt="0">
        <dgm:presLayoutVars>
          <dgm:chMax val="7"/>
          <dgm:chPref val="7"/>
          <dgm:dir/>
        </dgm:presLayoutVars>
      </dgm:prSet>
      <dgm:spPr/>
      <dgm:t>
        <a:bodyPr/>
        <a:lstStyle/>
        <a:p>
          <a:endParaRPr lang="en-US"/>
        </a:p>
      </dgm:t>
    </dgm:pt>
    <dgm:pt modelId="{0EF6C77B-A9D8-4E62-908D-88C58E86440D}" type="pres">
      <dgm:prSet presAssocID="{5E0C827D-3BDB-48DB-B57F-3E51AECCD193}" presName="Name1" presStyleCnt="0"/>
      <dgm:spPr/>
      <dgm:t>
        <a:bodyPr/>
        <a:lstStyle/>
        <a:p>
          <a:endParaRPr lang="en-US"/>
        </a:p>
      </dgm:t>
    </dgm:pt>
    <dgm:pt modelId="{5195A146-7803-4346-A32A-94A4FF2B1B51}" type="pres">
      <dgm:prSet presAssocID="{5E0C827D-3BDB-48DB-B57F-3E51AECCD193}" presName="cycle" presStyleCnt="0"/>
      <dgm:spPr/>
      <dgm:t>
        <a:bodyPr/>
        <a:lstStyle/>
        <a:p>
          <a:endParaRPr lang="en-US"/>
        </a:p>
      </dgm:t>
    </dgm:pt>
    <dgm:pt modelId="{E5574F13-4AA3-4BD2-BADE-23D94DE9C116}" type="pres">
      <dgm:prSet presAssocID="{5E0C827D-3BDB-48DB-B57F-3E51AECCD193}" presName="srcNode" presStyleLbl="node1" presStyleIdx="0" presStyleCnt="1"/>
      <dgm:spPr/>
      <dgm:t>
        <a:bodyPr/>
        <a:lstStyle/>
        <a:p>
          <a:endParaRPr lang="en-US"/>
        </a:p>
      </dgm:t>
    </dgm:pt>
    <dgm:pt modelId="{08770E08-8047-4692-AF79-115551FBFCCF}" type="pres">
      <dgm:prSet presAssocID="{5E0C827D-3BDB-48DB-B57F-3E51AECCD193}" presName="conn" presStyleLbl="parChTrans1D2" presStyleIdx="0" presStyleCnt="1"/>
      <dgm:spPr/>
      <dgm:t>
        <a:bodyPr/>
        <a:lstStyle/>
        <a:p>
          <a:endParaRPr lang="en-US"/>
        </a:p>
      </dgm:t>
    </dgm:pt>
    <dgm:pt modelId="{F1F866FD-BEA2-4F72-83E9-64743B9DDB7B}" type="pres">
      <dgm:prSet presAssocID="{5E0C827D-3BDB-48DB-B57F-3E51AECCD193}" presName="extraNode" presStyleLbl="node1" presStyleIdx="0" presStyleCnt="1"/>
      <dgm:spPr/>
      <dgm:t>
        <a:bodyPr/>
        <a:lstStyle/>
        <a:p>
          <a:endParaRPr lang="en-US"/>
        </a:p>
      </dgm:t>
    </dgm:pt>
    <dgm:pt modelId="{7F55DC11-53BE-4AC0-B85E-50E802C95E51}" type="pres">
      <dgm:prSet presAssocID="{5E0C827D-3BDB-48DB-B57F-3E51AECCD193}" presName="dstNode" presStyleLbl="node1" presStyleIdx="0" presStyleCnt="1"/>
      <dgm:spPr/>
      <dgm:t>
        <a:bodyPr/>
        <a:lstStyle/>
        <a:p>
          <a:endParaRPr lang="en-US"/>
        </a:p>
      </dgm:t>
    </dgm:pt>
    <dgm:pt modelId="{382EFBB3-E37A-45BD-B34F-85EC18B56F13}" type="pres">
      <dgm:prSet presAssocID="{60656A2B-9808-4B27-87CB-96A609857A56}" presName="text_1" presStyleLbl="node1" presStyleIdx="0" presStyleCnt="1" custScaleY="122352">
        <dgm:presLayoutVars>
          <dgm:bulletEnabled val="1"/>
        </dgm:presLayoutVars>
      </dgm:prSet>
      <dgm:spPr/>
      <dgm:t>
        <a:bodyPr/>
        <a:lstStyle/>
        <a:p>
          <a:endParaRPr lang="en-US"/>
        </a:p>
      </dgm:t>
    </dgm:pt>
    <dgm:pt modelId="{2D20E081-3EF4-4DCC-A5DB-6F77C855F88D}" type="pres">
      <dgm:prSet presAssocID="{60656A2B-9808-4B27-87CB-96A609857A56}" presName="accent_1" presStyleCnt="0"/>
      <dgm:spPr/>
      <dgm:t>
        <a:bodyPr/>
        <a:lstStyle/>
        <a:p>
          <a:endParaRPr lang="en-US"/>
        </a:p>
      </dgm:t>
    </dgm:pt>
    <dgm:pt modelId="{16550750-EF0D-494A-86EA-A16AF0CDB4D3}" type="pres">
      <dgm:prSet presAssocID="{60656A2B-9808-4B27-87CB-96A609857A56}" presName="accentRepeatNode" presStyleLbl="solidFgAcc1" presStyleIdx="0" presStyleCnt="1"/>
      <dgm:spPr/>
      <dgm:t>
        <a:bodyPr/>
        <a:lstStyle/>
        <a:p>
          <a:endParaRPr lang="en-US"/>
        </a:p>
      </dgm:t>
    </dgm:pt>
  </dgm:ptLst>
  <dgm:cxnLst>
    <dgm:cxn modelId="{3E1D0DC0-99D3-4F4A-9784-B69308A7C23C}" type="presOf" srcId="{5E0C827D-3BDB-48DB-B57F-3E51AECCD193}" destId="{67A60ED4-5D02-44A2-8F12-28239FAF6010}" srcOrd="0" destOrd="0" presId="urn:microsoft.com/office/officeart/2008/layout/VerticalCurvedList"/>
    <dgm:cxn modelId="{7A025433-D24A-4988-BC54-E1F13E65E6F7}" type="presOf" srcId="{1FC7FDBE-BE2D-4C14-8DB9-5D9486224A97}" destId="{08770E08-8047-4692-AF79-115551FBFCCF}" srcOrd="0" destOrd="0" presId="urn:microsoft.com/office/officeart/2008/layout/VerticalCurvedList"/>
    <dgm:cxn modelId="{653CAEB5-B437-44FA-B948-AEC024601AE8}" type="presOf" srcId="{60656A2B-9808-4B27-87CB-96A609857A56}" destId="{382EFBB3-E37A-45BD-B34F-85EC18B56F13}" srcOrd="0" destOrd="0" presId="urn:microsoft.com/office/officeart/2008/layout/VerticalCurvedList"/>
    <dgm:cxn modelId="{9677962E-5EFB-486F-B9EE-3EA4B73A1275}" srcId="{5E0C827D-3BDB-48DB-B57F-3E51AECCD193}" destId="{60656A2B-9808-4B27-87CB-96A609857A56}" srcOrd="0" destOrd="0" parTransId="{839C3513-900F-4B3A-BC03-DC3647F6277A}" sibTransId="{1FC7FDBE-BE2D-4C14-8DB9-5D9486224A97}"/>
    <dgm:cxn modelId="{76A53CAC-024E-4181-A657-15EE55E23281}" type="presParOf" srcId="{67A60ED4-5D02-44A2-8F12-28239FAF6010}" destId="{0EF6C77B-A9D8-4E62-908D-88C58E86440D}" srcOrd="0" destOrd="0" presId="urn:microsoft.com/office/officeart/2008/layout/VerticalCurvedList"/>
    <dgm:cxn modelId="{DC7C475B-6000-40F9-9BC1-85CCBA79A3D6}" type="presParOf" srcId="{0EF6C77B-A9D8-4E62-908D-88C58E86440D}" destId="{5195A146-7803-4346-A32A-94A4FF2B1B51}" srcOrd="0" destOrd="0" presId="urn:microsoft.com/office/officeart/2008/layout/VerticalCurvedList"/>
    <dgm:cxn modelId="{2654546E-9A7E-4B1D-91FE-EB00F358ABF2}" type="presParOf" srcId="{5195A146-7803-4346-A32A-94A4FF2B1B51}" destId="{E5574F13-4AA3-4BD2-BADE-23D94DE9C116}" srcOrd="0" destOrd="0" presId="urn:microsoft.com/office/officeart/2008/layout/VerticalCurvedList"/>
    <dgm:cxn modelId="{9105251F-DB1D-468D-8BBA-725C9723032C}" type="presParOf" srcId="{5195A146-7803-4346-A32A-94A4FF2B1B51}" destId="{08770E08-8047-4692-AF79-115551FBFCCF}" srcOrd="1" destOrd="0" presId="urn:microsoft.com/office/officeart/2008/layout/VerticalCurvedList"/>
    <dgm:cxn modelId="{B15DB71F-ADE6-4CF4-9867-1569794437A1}" type="presParOf" srcId="{5195A146-7803-4346-A32A-94A4FF2B1B51}" destId="{F1F866FD-BEA2-4F72-83E9-64743B9DDB7B}" srcOrd="2" destOrd="0" presId="urn:microsoft.com/office/officeart/2008/layout/VerticalCurvedList"/>
    <dgm:cxn modelId="{C73D5187-07FB-439B-9AD1-C5CEA79F5E5F}" type="presParOf" srcId="{5195A146-7803-4346-A32A-94A4FF2B1B51}" destId="{7F55DC11-53BE-4AC0-B85E-50E802C95E51}" srcOrd="3" destOrd="0" presId="urn:microsoft.com/office/officeart/2008/layout/VerticalCurvedList"/>
    <dgm:cxn modelId="{4950DE53-4B6A-4D05-96E6-403FD1D953A5}" type="presParOf" srcId="{0EF6C77B-A9D8-4E62-908D-88C58E86440D}" destId="{382EFBB3-E37A-45BD-B34F-85EC18B56F13}" srcOrd="1" destOrd="0" presId="urn:microsoft.com/office/officeart/2008/layout/VerticalCurvedList"/>
    <dgm:cxn modelId="{14D02664-4319-40FD-8D77-993CE7A513CE}" type="presParOf" srcId="{0EF6C77B-A9D8-4E62-908D-88C58E86440D}" destId="{2D20E081-3EF4-4DCC-A5DB-6F77C855F88D}" srcOrd="2" destOrd="0" presId="urn:microsoft.com/office/officeart/2008/layout/VerticalCurvedList"/>
    <dgm:cxn modelId="{7F3418D5-CE0B-436D-AE5F-21966BEE93DB}" type="presParOf" srcId="{2D20E081-3EF4-4DCC-A5DB-6F77C855F88D}" destId="{16550750-EF0D-494A-86EA-A16AF0CDB4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0C827D-3BDB-48DB-B57F-3E51AECCD19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60656A2B-9808-4B27-87CB-96A609857A56}">
      <dgm:prSet phldrT="[Text]" custT="1"/>
      <dgm:spPr>
        <a:solidFill>
          <a:srgbClr val="7030A0"/>
        </a:solidFill>
      </dgm:spPr>
      <dgm:t>
        <a:bodyPr/>
        <a:lstStyle/>
        <a:p>
          <a:r>
            <a:rPr lang="en-US" sz="2000" b="1" dirty="0" smtClean="0">
              <a:solidFill>
                <a:schemeClr val="bg1"/>
              </a:solidFill>
              <a:latin typeface="Franklin Gothic Book" panose="020B0503020102020204" pitchFamily="34" charset="0"/>
            </a:rPr>
            <a:t>Phase 3- Education </a:t>
          </a:r>
          <a:endParaRPr lang="en-US" sz="2000" b="1" dirty="0">
            <a:solidFill>
              <a:schemeClr val="bg1"/>
            </a:solidFill>
            <a:latin typeface="Franklin Gothic Book" panose="020B0503020102020204" pitchFamily="34" charset="0"/>
          </a:endParaRPr>
        </a:p>
      </dgm:t>
    </dgm:pt>
    <dgm:pt modelId="{839C3513-900F-4B3A-BC03-DC3647F6277A}" type="parTrans" cxnId="{9677962E-5EFB-486F-B9EE-3EA4B73A1275}">
      <dgm:prSet/>
      <dgm:spPr/>
      <dgm:t>
        <a:bodyPr/>
        <a:lstStyle/>
        <a:p>
          <a:endParaRPr lang="en-US"/>
        </a:p>
      </dgm:t>
    </dgm:pt>
    <dgm:pt modelId="{1FC7FDBE-BE2D-4C14-8DB9-5D9486224A97}" type="sibTrans" cxnId="{9677962E-5EFB-486F-B9EE-3EA4B73A1275}">
      <dgm:prSet/>
      <dgm:spPr/>
      <dgm:t>
        <a:bodyPr/>
        <a:lstStyle/>
        <a:p>
          <a:endParaRPr lang="en-US"/>
        </a:p>
      </dgm:t>
    </dgm:pt>
    <dgm:pt modelId="{67A60ED4-5D02-44A2-8F12-28239FAF6010}" type="pres">
      <dgm:prSet presAssocID="{5E0C827D-3BDB-48DB-B57F-3E51AECCD193}" presName="Name0" presStyleCnt="0">
        <dgm:presLayoutVars>
          <dgm:chMax val="7"/>
          <dgm:chPref val="7"/>
          <dgm:dir/>
        </dgm:presLayoutVars>
      </dgm:prSet>
      <dgm:spPr/>
      <dgm:t>
        <a:bodyPr/>
        <a:lstStyle/>
        <a:p>
          <a:endParaRPr lang="en-US"/>
        </a:p>
      </dgm:t>
    </dgm:pt>
    <dgm:pt modelId="{0EF6C77B-A9D8-4E62-908D-88C58E86440D}" type="pres">
      <dgm:prSet presAssocID="{5E0C827D-3BDB-48DB-B57F-3E51AECCD193}" presName="Name1" presStyleCnt="0"/>
      <dgm:spPr/>
      <dgm:t>
        <a:bodyPr/>
        <a:lstStyle/>
        <a:p>
          <a:endParaRPr lang="en-US"/>
        </a:p>
      </dgm:t>
    </dgm:pt>
    <dgm:pt modelId="{5195A146-7803-4346-A32A-94A4FF2B1B51}" type="pres">
      <dgm:prSet presAssocID="{5E0C827D-3BDB-48DB-B57F-3E51AECCD193}" presName="cycle" presStyleCnt="0"/>
      <dgm:spPr/>
      <dgm:t>
        <a:bodyPr/>
        <a:lstStyle/>
        <a:p>
          <a:endParaRPr lang="en-US"/>
        </a:p>
      </dgm:t>
    </dgm:pt>
    <dgm:pt modelId="{E5574F13-4AA3-4BD2-BADE-23D94DE9C116}" type="pres">
      <dgm:prSet presAssocID="{5E0C827D-3BDB-48DB-B57F-3E51AECCD193}" presName="srcNode" presStyleLbl="node1" presStyleIdx="0" presStyleCnt="1"/>
      <dgm:spPr/>
      <dgm:t>
        <a:bodyPr/>
        <a:lstStyle/>
        <a:p>
          <a:endParaRPr lang="en-US"/>
        </a:p>
      </dgm:t>
    </dgm:pt>
    <dgm:pt modelId="{08770E08-8047-4692-AF79-115551FBFCCF}" type="pres">
      <dgm:prSet presAssocID="{5E0C827D-3BDB-48DB-B57F-3E51AECCD193}" presName="conn" presStyleLbl="parChTrans1D2" presStyleIdx="0" presStyleCnt="1"/>
      <dgm:spPr/>
      <dgm:t>
        <a:bodyPr/>
        <a:lstStyle/>
        <a:p>
          <a:endParaRPr lang="en-US"/>
        </a:p>
      </dgm:t>
    </dgm:pt>
    <dgm:pt modelId="{F1F866FD-BEA2-4F72-83E9-64743B9DDB7B}" type="pres">
      <dgm:prSet presAssocID="{5E0C827D-3BDB-48DB-B57F-3E51AECCD193}" presName="extraNode" presStyleLbl="node1" presStyleIdx="0" presStyleCnt="1"/>
      <dgm:spPr/>
      <dgm:t>
        <a:bodyPr/>
        <a:lstStyle/>
        <a:p>
          <a:endParaRPr lang="en-US"/>
        </a:p>
      </dgm:t>
    </dgm:pt>
    <dgm:pt modelId="{7F55DC11-53BE-4AC0-B85E-50E802C95E51}" type="pres">
      <dgm:prSet presAssocID="{5E0C827D-3BDB-48DB-B57F-3E51AECCD193}" presName="dstNode" presStyleLbl="node1" presStyleIdx="0" presStyleCnt="1"/>
      <dgm:spPr/>
      <dgm:t>
        <a:bodyPr/>
        <a:lstStyle/>
        <a:p>
          <a:endParaRPr lang="en-US"/>
        </a:p>
      </dgm:t>
    </dgm:pt>
    <dgm:pt modelId="{382EFBB3-E37A-45BD-B34F-85EC18B56F13}" type="pres">
      <dgm:prSet presAssocID="{60656A2B-9808-4B27-87CB-96A609857A56}" presName="text_1" presStyleLbl="node1" presStyleIdx="0" presStyleCnt="1" custScaleY="122352">
        <dgm:presLayoutVars>
          <dgm:bulletEnabled val="1"/>
        </dgm:presLayoutVars>
      </dgm:prSet>
      <dgm:spPr/>
      <dgm:t>
        <a:bodyPr/>
        <a:lstStyle/>
        <a:p>
          <a:endParaRPr lang="en-US"/>
        </a:p>
      </dgm:t>
    </dgm:pt>
    <dgm:pt modelId="{2D20E081-3EF4-4DCC-A5DB-6F77C855F88D}" type="pres">
      <dgm:prSet presAssocID="{60656A2B-9808-4B27-87CB-96A609857A56}" presName="accent_1" presStyleCnt="0"/>
      <dgm:spPr/>
      <dgm:t>
        <a:bodyPr/>
        <a:lstStyle/>
        <a:p>
          <a:endParaRPr lang="en-US"/>
        </a:p>
      </dgm:t>
    </dgm:pt>
    <dgm:pt modelId="{16550750-EF0D-494A-86EA-A16AF0CDB4D3}" type="pres">
      <dgm:prSet presAssocID="{60656A2B-9808-4B27-87CB-96A609857A56}" presName="accentRepeatNode" presStyleLbl="solidFgAcc1" presStyleIdx="0" presStyleCnt="1"/>
      <dgm:spPr/>
      <dgm:t>
        <a:bodyPr/>
        <a:lstStyle/>
        <a:p>
          <a:endParaRPr lang="en-US"/>
        </a:p>
      </dgm:t>
    </dgm:pt>
  </dgm:ptLst>
  <dgm:cxnLst>
    <dgm:cxn modelId="{3E1D0DC0-99D3-4F4A-9784-B69308A7C23C}" type="presOf" srcId="{5E0C827D-3BDB-48DB-B57F-3E51AECCD193}" destId="{67A60ED4-5D02-44A2-8F12-28239FAF6010}" srcOrd="0" destOrd="0" presId="urn:microsoft.com/office/officeart/2008/layout/VerticalCurvedList"/>
    <dgm:cxn modelId="{7A025433-D24A-4988-BC54-E1F13E65E6F7}" type="presOf" srcId="{1FC7FDBE-BE2D-4C14-8DB9-5D9486224A97}" destId="{08770E08-8047-4692-AF79-115551FBFCCF}" srcOrd="0" destOrd="0" presId="urn:microsoft.com/office/officeart/2008/layout/VerticalCurvedList"/>
    <dgm:cxn modelId="{653CAEB5-B437-44FA-B948-AEC024601AE8}" type="presOf" srcId="{60656A2B-9808-4B27-87CB-96A609857A56}" destId="{382EFBB3-E37A-45BD-B34F-85EC18B56F13}" srcOrd="0" destOrd="0" presId="urn:microsoft.com/office/officeart/2008/layout/VerticalCurvedList"/>
    <dgm:cxn modelId="{9677962E-5EFB-486F-B9EE-3EA4B73A1275}" srcId="{5E0C827D-3BDB-48DB-B57F-3E51AECCD193}" destId="{60656A2B-9808-4B27-87CB-96A609857A56}" srcOrd="0" destOrd="0" parTransId="{839C3513-900F-4B3A-BC03-DC3647F6277A}" sibTransId="{1FC7FDBE-BE2D-4C14-8DB9-5D9486224A97}"/>
    <dgm:cxn modelId="{76A53CAC-024E-4181-A657-15EE55E23281}" type="presParOf" srcId="{67A60ED4-5D02-44A2-8F12-28239FAF6010}" destId="{0EF6C77B-A9D8-4E62-908D-88C58E86440D}" srcOrd="0" destOrd="0" presId="urn:microsoft.com/office/officeart/2008/layout/VerticalCurvedList"/>
    <dgm:cxn modelId="{DC7C475B-6000-40F9-9BC1-85CCBA79A3D6}" type="presParOf" srcId="{0EF6C77B-A9D8-4E62-908D-88C58E86440D}" destId="{5195A146-7803-4346-A32A-94A4FF2B1B51}" srcOrd="0" destOrd="0" presId="urn:microsoft.com/office/officeart/2008/layout/VerticalCurvedList"/>
    <dgm:cxn modelId="{2654546E-9A7E-4B1D-91FE-EB00F358ABF2}" type="presParOf" srcId="{5195A146-7803-4346-A32A-94A4FF2B1B51}" destId="{E5574F13-4AA3-4BD2-BADE-23D94DE9C116}" srcOrd="0" destOrd="0" presId="urn:microsoft.com/office/officeart/2008/layout/VerticalCurvedList"/>
    <dgm:cxn modelId="{9105251F-DB1D-468D-8BBA-725C9723032C}" type="presParOf" srcId="{5195A146-7803-4346-A32A-94A4FF2B1B51}" destId="{08770E08-8047-4692-AF79-115551FBFCCF}" srcOrd="1" destOrd="0" presId="urn:microsoft.com/office/officeart/2008/layout/VerticalCurvedList"/>
    <dgm:cxn modelId="{B15DB71F-ADE6-4CF4-9867-1569794437A1}" type="presParOf" srcId="{5195A146-7803-4346-A32A-94A4FF2B1B51}" destId="{F1F866FD-BEA2-4F72-83E9-64743B9DDB7B}" srcOrd="2" destOrd="0" presId="urn:microsoft.com/office/officeart/2008/layout/VerticalCurvedList"/>
    <dgm:cxn modelId="{C73D5187-07FB-439B-9AD1-C5CEA79F5E5F}" type="presParOf" srcId="{5195A146-7803-4346-A32A-94A4FF2B1B51}" destId="{7F55DC11-53BE-4AC0-B85E-50E802C95E51}" srcOrd="3" destOrd="0" presId="urn:microsoft.com/office/officeart/2008/layout/VerticalCurvedList"/>
    <dgm:cxn modelId="{4950DE53-4B6A-4D05-96E6-403FD1D953A5}" type="presParOf" srcId="{0EF6C77B-A9D8-4E62-908D-88C58E86440D}" destId="{382EFBB3-E37A-45BD-B34F-85EC18B56F13}" srcOrd="1" destOrd="0" presId="urn:microsoft.com/office/officeart/2008/layout/VerticalCurvedList"/>
    <dgm:cxn modelId="{14D02664-4319-40FD-8D77-993CE7A513CE}" type="presParOf" srcId="{0EF6C77B-A9D8-4E62-908D-88C58E86440D}" destId="{2D20E081-3EF4-4DCC-A5DB-6F77C855F88D}" srcOrd="2" destOrd="0" presId="urn:microsoft.com/office/officeart/2008/layout/VerticalCurvedList"/>
    <dgm:cxn modelId="{7F3418D5-CE0B-436D-AE5F-21966BEE93DB}" type="presParOf" srcId="{2D20E081-3EF4-4DCC-A5DB-6F77C855F88D}" destId="{16550750-EF0D-494A-86EA-A16AF0CDB4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0C827D-3BDB-48DB-B57F-3E51AECCD19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60656A2B-9808-4B27-87CB-96A609857A56}">
      <dgm:prSet phldrT="[Text]" custT="1"/>
      <dgm:spPr>
        <a:solidFill>
          <a:srgbClr val="7030A0"/>
        </a:solidFill>
      </dgm:spPr>
      <dgm:t>
        <a:bodyPr/>
        <a:lstStyle/>
        <a:p>
          <a:r>
            <a:rPr lang="en-US" sz="2000" b="1" dirty="0" smtClean="0">
              <a:solidFill>
                <a:schemeClr val="bg1"/>
              </a:solidFill>
              <a:latin typeface="Franklin Gothic Book" panose="020B0503020102020204" pitchFamily="34" charset="0"/>
            </a:rPr>
            <a:t>Phase 4- Full Implementation  </a:t>
          </a:r>
          <a:endParaRPr lang="en-US" sz="2000" b="1" dirty="0">
            <a:solidFill>
              <a:schemeClr val="bg1"/>
            </a:solidFill>
            <a:latin typeface="Franklin Gothic Book" panose="020B0503020102020204" pitchFamily="34" charset="0"/>
          </a:endParaRPr>
        </a:p>
      </dgm:t>
    </dgm:pt>
    <dgm:pt modelId="{839C3513-900F-4B3A-BC03-DC3647F6277A}" type="parTrans" cxnId="{9677962E-5EFB-486F-B9EE-3EA4B73A1275}">
      <dgm:prSet/>
      <dgm:spPr/>
      <dgm:t>
        <a:bodyPr/>
        <a:lstStyle/>
        <a:p>
          <a:endParaRPr lang="en-US"/>
        </a:p>
      </dgm:t>
    </dgm:pt>
    <dgm:pt modelId="{1FC7FDBE-BE2D-4C14-8DB9-5D9486224A97}" type="sibTrans" cxnId="{9677962E-5EFB-486F-B9EE-3EA4B73A1275}">
      <dgm:prSet/>
      <dgm:spPr/>
      <dgm:t>
        <a:bodyPr/>
        <a:lstStyle/>
        <a:p>
          <a:endParaRPr lang="en-US"/>
        </a:p>
      </dgm:t>
    </dgm:pt>
    <dgm:pt modelId="{67A60ED4-5D02-44A2-8F12-28239FAF6010}" type="pres">
      <dgm:prSet presAssocID="{5E0C827D-3BDB-48DB-B57F-3E51AECCD193}" presName="Name0" presStyleCnt="0">
        <dgm:presLayoutVars>
          <dgm:chMax val="7"/>
          <dgm:chPref val="7"/>
          <dgm:dir/>
        </dgm:presLayoutVars>
      </dgm:prSet>
      <dgm:spPr/>
      <dgm:t>
        <a:bodyPr/>
        <a:lstStyle/>
        <a:p>
          <a:endParaRPr lang="en-US"/>
        </a:p>
      </dgm:t>
    </dgm:pt>
    <dgm:pt modelId="{0EF6C77B-A9D8-4E62-908D-88C58E86440D}" type="pres">
      <dgm:prSet presAssocID="{5E0C827D-3BDB-48DB-B57F-3E51AECCD193}" presName="Name1" presStyleCnt="0"/>
      <dgm:spPr/>
      <dgm:t>
        <a:bodyPr/>
        <a:lstStyle/>
        <a:p>
          <a:endParaRPr lang="en-US"/>
        </a:p>
      </dgm:t>
    </dgm:pt>
    <dgm:pt modelId="{5195A146-7803-4346-A32A-94A4FF2B1B51}" type="pres">
      <dgm:prSet presAssocID="{5E0C827D-3BDB-48DB-B57F-3E51AECCD193}" presName="cycle" presStyleCnt="0"/>
      <dgm:spPr/>
      <dgm:t>
        <a:bodyPr/>
        <a:lstStyle/>
        <a:p>
          <a:endParaRPr lang="en-US"/>
        </a:p>
      </dgm:t>
    </dgm:pt>
    <dgm:pt modelId="{E5574F13-4AA3-4BD2-BADE-23D94DE9C116}" type="pres">
      <dgm:prSet presAssocID="{5E0C827D-3BDB-48DB-B57F-3E51AECCD193}" presName="srcNode" presStyleLbl="node1" presStyleIdx="0" presStyleCnt="1"/>
      <dgm:spPr/>
      <dgm:t>
        <a:bodyPr/>
        <a:lstStyle/>
        <a:p>
          <a:endParaRPr lang="en-US"/>
        </a:p>
      </dgm:t>
    </dgm:pt>
    <dgm:pt modelId="{08770E08-8047-4692-AF79-115551FBFCCF}" type="pres">
      <dgm:prSet presAssocID="{5E0C827D-3BDB-48DB-B57F-3E51AECCD193}" presName="conn" presStyleLbl="parChTrans1D2" presStyleIdx="0" presStyleCnt="1"/>
      <dgm:spPr/>
      <dgm:t>
        <a:bodyPr/>
        <a:lstStyle/>
        <a:p>
          <a:endParaRPr lang="en-US"/>
        </a:p>
      </dgm:t>
    </dgm:pt>
    <dgm:pt modelId="{F1F866FD-BEA2-4F72-83E9-64743B9DDB7B}" type="pres">
      <dgm:prSet presAssocID="{5E0C827D-3BDB-48DB-B57F-3E51AECCD193}" presName="extraNode" presStyleLbl="node1" presStyleIdx="0" presStyleCnt="1"/>
      <dgm:spPr/>
      <dgm:t>
        <a:bodyPr/>
        <a:lstStyle/>
        <a:p>
          <a:endParaRPr lang="en-US"/>
        </a:p>
      </dgm:t>
    </dgm:pt>
    <dgm:pt modelId="{7F55DC11-53BE-4AC0-B85E-50E802C95E51}" type="pres">
      <dgm:prSet presAssocID="{5E0C827D-3BDB-48DB-B57F-3E51AECCD193}" presName="dstNode" presStyleLbl="node1" presStyleIdx="0" presStyleCnt="1"/>
      <dgm:spPr/>
      <dgm:t>
        <a:bodyPr/>
        <a:lstStyle/>
        <a:p>
          <a:endParaRPr lang="en-US"/>
        </a:p>
      </dgm:t>
    </dgm:pt>
    <dgm:pt modelId="{382EFBB3-E37A-45BD-B34F-85EC18B56F13}" type="pres">
      <dgm:prSet presAssocID="{60656A2B-9808-4B27-87CB-96A609857A56}" presName="text_1" presStyleLbl="node1" presStyleIdx="0" presStyleCnt="1" custScaleY="122352">
        <dgm:presLayoutVars>
          <dgm:bulletEnabled val="1"/>
        </dgm:presLayoutVars>
      </dgm:prSet>
      <dgm:spPr/>
      <dgm:t>
        <a:bodyPr/>
        <a:lstStyle/>
        <a:p>
          <a:endParaRPr lang="en-US"/>
        </a:p>
      </dgm:t>
    </dgm:pt>
    <dgm:pt modelId="{2D20E081-3EF4-4DCC-A5DB-6F77C855F88D}" type="pres">
      <dgm:prSet presAssocID="{60656A2B-9808-4B27-87CB-96A609857A56}" presName="accent_1" presStyleCnt="0"/>
      <dgm:spPr/>
      <dgm:t>
        <a:bodyPr/>
        <a:lstStyle/>
        <a:p>
          <a:endParaRPr lang="en-US"/>
        </a:p>
      </dgm:t>
    </dgm:pt>
    <dgm:pt modelId="{16550750-EF0D-494A-86EA-A16AF0CDB4D3}" type="pres">
      <dgm:prSet presAssocID="{60656A2B-9808-4B27-87CB-96A609857A56}" presName="accentRepeatNode" presStyleLbl="solidFgAcc1" presStyleIdx="0" presStyleCnt="1"/>
      <dgm:spPr/>
      <dgm:t>
        <a:bodyPr/>
        <a:lstStyle/>
        <a:p>
          <a:endParaRPr lang="en-US"/>
        </a:p>
      </dgm:t>
    </dgm:pt>
  </dgm:ptLst>
  <dgm:cxnLst>
    <dgm:cxn modelId="{3E1D0DC0-99D3-4F4A-9784-B69308A7C23C}" type="presOf" srcId="{5E0C827D-3BDB-48DB-B57F-3E51AECCD193}" destId="{67A60ED4-5D02-44A2-8F12-28239FAF6010}" srcOrd="0" destOrd="0" presId="urn:microsoft.com/office/officeart/2008/layout/VerticalCurvedList"/>
    <dgm:cxn modelId="{7A025433-D24A-4988-BC54-E1F13E65E6F7}" type="presOf" srcId="{1FC7FDBE-BE2D-4C14-8DB9-5D9486224A97}" destId="{08770E08-8047-4692-AF79-115551FBFCCF}" srcOrd="0" destOrd="0" presId="urn:microsoft.com/office/officeart/2008/layout/VerticalCurvedList"/>
    <dgm:cxn modelId="{653CAEB5-B437-44FA-B948-AEC024601AE8}" type="presOf" srcId="{60656A2B-9808-4B27-87CB-96A609857A56}" destId="{382EFBB3-E37A-45BD-B34F-85EC18B56F13}" srcOrd="0" destOrd="0" presId="urn:microsoft.com/office/officeart/2008/layout/VerticalCurvedList"/>
    <dgm:cxn modelId="{9677962E-5EFB-486F-B9EE-3EA4B73A1275}" srcId="{5E0C827D-3BDB-48DB-B57F-3E51AECCD193}" destId="{60656A2B-9808-4B27-87CB-96A609857A56}" srcOrd="0" destOrd="0" parTransId="{839C3513-900F-4B3A-BC03-DC3647F6277A}" sibTransId="{1FC7FDBE-BE2D-4C14-8DB9-5D9486224A97}"/>
    <dgm:cxn modelId="{76A53CAC-024E-4181-A657-15EE55E23281}" type="presParOf" srcId="{67A60ED4-5D02-44A2-8F12-28239FAF6010}" destId="{0EF6C77B-A9D8-4E62-908D-88C58E86440D}" srcOrd="0" destOrd="0" presId="urn:microsoft.com/office/officeart/2008/layout/VerticalCurvedList"/>
    <dgm:cxn modelId="{DC7C475B-6000-40F9-9BC1-85CCBA79A3D6}" type="presParOf" srcId="{0EF6C77B-A9D8-4E62-908D-88C58E86440D}" destId="{5195A146-7803-4346-A32A-94A4FF2B1B51}" srcOrd="0" destOrd="0" presId="urn:microsoft.com/office/officeart/2008/layout/VerticalCurvedList"/>
    <dgm:cxn modelId="{2654546E-9A7E-4B1D-91FE-EB00F358ABF2}" type="presParOf" srcId="{5195A146-7803-4346-A32A-94A4FF2B1B51}" destId="{E5574F13-4AA3-4BD2-BADE-23D94DE9C116}" srcOrd="0" destOrd="0" presId="urn:microsoft.com/office/officeart/2008/layout/VerticalCurvedList"/>
    <dgm:cxn modelId="{9105251F-DB1D-468D-8BBA-725C9723032C}" type="presParOf" srcId="{5195A146-7803-4346-A32A-94A4FF2B1B51}" destId="{08770E08-8047-4692-AF79-115551FBFCCF}" srcOrd="1" destOrd="0" presId="urn:microsoft.com/office/officeart/2008/layout/VerticalCurvedList"/>
    <dgm:cxn modelId="{B15DB71F-ADE6-4CF4-9867-1569794437A1}" type="presParOf" srcId="{5195A146-7803-4346-A32A-94A4FF2B1B51}" destId="{F1F866FD-BEA2-4F72-83E9-64743B9DDB7B}" srcOrd="2" destOrd="0" presId="urn:microsoft.com/office/officeart/2008/layout/VerticalCurvedList"/>
    <dgm:cxn modelId="{C73D5187-07FB-439B-9AD1-C5CEA79F5E5F}" type="presParOf" srcId="{5195A146-7803-4346-A32A-94A4FF2B1B51}" destId="{7F55DC11-53BE-4AC0-B85E-50E802C95E51}" srcOrd="3" destOrd="0" presId="urn:microsoft.com/office/officeart/2008/layout/VerticalCurvedList"/>
    <dgm:cxn modelId="{4950DE53-4B6A-4D05-96E6-403FD1D953A5}" type="presParOf" srcId="{0EF6C77B-A9D8-4E62-908D-88C58E86440D}" destId="{382EFBB3-E37A-45BD-B34F-85EC18B56F13}" srcOrd="1" destOrd="0" presId="urn:microsoft.com/office/officeart/2008/layout/VerticalCurvedList"/>
    <dgm:cxn modelId="{14D02664-4319-40FD-8D77-993CE7A513CE}" type="presParOf" srcId="{0EF6C77B-A9D8-4E62-908D-88C58E86440D}" destId="{2D20E081-3EF4-4DCC-A5DB-6F77C855F88D}" srcOrd="2" destOrd="0" presId="urn:microsoft.com/office/officeart/2008/layout/VerticalCurvedList"/>
    <dgm:cxn modelId="{7F3418D5-CE0B-436D-AE5F-21966BEE93DB}" type="presParOf" srcId="{2D20E081-3EF4-4DCC-A5DB-6F77C855F88D}" destId="{16550750-EF0D-494A-86EA-A16AF0CDB4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055F5D-D1B3-485E-8313-33B738F9A623}"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n-US"/>
        </a:p>
      </dgm:t>
    </dgm:pt>
    <dgm:pt modelId="{D4FFD108-86D8-4096-97D8-86F64E95BF51}">
      <dgm:prSet custT="1"/>
      <dgm:spPr/>
      <dgm:t>
        <a:bodyPr/>
        <a:lstStyle/>
        <a:p>
          <a:r>
            <a:rPr lang="en-US" sz="1800" b="1" dirty="0" smtClean="0">
              <a:latin typeface="+mn-lt"/>
            </a:rPr>
            <a:t>Implemented statewide</a:t>
          </a:r>
          <a:r>
            <a:rPr lang="en-US" sz="1800" b="1" baseline="0" dirty="0" smtClean="0">
              <a:latin typeface="+mn-lt"/>
            </a:rPr>
            <a:t> universal screening for all three conditions </a:t>
          </a:r>
          <a:endParaRPr lang="en-US" sz="1800" dirty="0">
            <a:latin typeface="+mn-lt"/>
          </a:endParaRPr>
        </a:p>
      </dgm:t>
    </dgm:pt>
    <dgm:pt modelId="{72AA6629-2629-4C7D-A5A1-CDD3B29CD723}" type="parTrans" cxnId="{04D203F1-99AC-4672-8765-7FA54F1DFBDB}">
      <dgm:prSet/>
      <dgm:spPr/>
      <dgm:t>
        <a:bodyPr/>
        <a:lstStyle/>
        <a:p>
          <a:endParaRPr lang="en-US" sz="1800"/>
        </a:p>
      </dgm:t>
    </dgm:pt>
    <dgm:pt modelId="{0AA03ED9-A6C8-4ED8-8A6D-857BAE7AAD4C}" type="sibTrans" cxnId="{04D203F1-99AC-4672-8765-7FA54F1DFBDB}">
      <dgm:prSet/>
      <dgm:spPr/>
      <dgm:t>
        <a:bodyPr/>
        <a:lstStyle/>
        <a:p>
          <a:endParaRPr lang="en-US" sz="1800"/>
        </a:p>
      </dgm:t>
    </dgm:pt>
    <dgm:pt modelId="{16EAABE9-45C5-4D96-817E-85DDE9B4F1AA}">
      <dgm:prSet custT="1"/>
      <dgm:spPr/>
      <dgm:t>
        <a:bodyPr/>
        <a:lstStyle/>
        <a:p>
          <a:r>
            <a:rPr lang="en-US" sz="1800" b="1" dirty="0" smtClean="0"/>
            <a:t>Implemented 2nd tier testing for Pompe and MPS I </a:t>
          </a:r>
          <a:endParaRPr lang="en-US" sz="1800" dirty="0"/>
        </a:p>
      </dgm:t>
    </dgm:pt>
    <dgm:pt modelId="{4B175C66-2ACD-4F2F-8D5C-EECF8BC1CBF0}" type="parTrans" cxnId="{950DACB4-FCB7-4DD2-BDF1-75904D5BFFC4}">
      <dgm:prSet/>
      <dgm:spPr/>
      <dgm:t>
        <a:bodyPr/>
        <a:lstStyle/>
        <a:p>
          <a:endParaRPr lang="en-US" sz="1800"/>
        </a:p>
      </dgm:t>
    </dgm:pt>
    <dgm:pt modelId="{2998ACFC-5847-46EF-8EF8-A663516B5FA2}" type="sibTrans" cxnId="{950DACB4-FCB7-4DD2-BDF1-75904D5BFFC4}">
      <dgm:prSet/>
      <dgm:spPr/>
      <dgm:t>
        <a:bodyPr/>
        <a:lstStyle/>
        <a:p>
          <a:endParaRPr lang="en-US" sz="1800"/>
        </a:p>
      </dgm:t>
    </dgm:pt>
    <dgm:pt modelId="{A461D1C0-30AB-4FF0-8ADC-D64BCCA62C42}">
      <dgm:prSet phldrT="[Text]" custT="1"/>
      <dgm:spPr/>
      <dgm:t>
        <a:bodyPr/>
        <a:lstStyle/>
        <a:p>
          <a:r>
            <a:rPr lang="en-US" sz="1800" b="1" dirty="0" smtClean="0"/>
            <a:t>Created and deployed an online education</a:t>
          </a:r>
          <a:r>
            <a:rPr lang="en-US" sz="1800" b="1" baseline="0" dirty="0" smtClean="0"/>
            <a:t> module </a:t>
          </a:r>
          <a:endParaRPr lang="en-US" sz="1800" dirty="0"/>
        </a:p>
      </dgm:t>
    </dgm:pt>
    <dgm:pt modelId="{C9668334-14BF-4BED-8099-0F564CD771A2}" type="parTrans" cxnId="{2897C3BE-AA2E-4530-A54A-8A71EAB7D4F8}">
      <dgm:prSet/>
      <dgm:spPr/>
      <dgm:t>
        <a:bodyPr/>
        <a:lstStyle/>
        <a:p>
          <a:endParaRPr lang="en-US" sz="1800"/>
        </a:p>
      </dgm:t>
    </dgm:pt>
    <dgm:pt modelId="{0CD66CD7-70A6-43CE-91AF-6B109133BE02}" type="sibTrans" cxnId="{2897C3BE-AA2E-4530-A54A-8A71EAB7D4F8}">
      <dgm:prSet/>
      <dgm:spPr/>
      <dgm:t>
        <a:bodyPr/>
        <a:lstStyle/>
        <a:p>
          <a:endParaRPr lang="en-US" sz="1800"/>
        </a:p>
      </dgm:t>
    </dgm:pt>
    <dgm:pt modelId="{161E9EEE-C9D6-4512-96B9-8765368E0738}">
      <dgm:prSet phldrT="[Text]" custT="1"/>
      <dgm:spPr/>
      <dgm:t>
        <a:bodyPr/>
        <a:lstStyle/>
        <a:p>
          <a:r>
            <a:rPr lang="en-US" sz="1800" b="1" dirty="0" smtClean="0"/>
            <a:t>Validated pipeline with CFTR data</a:t>
          </a:r>
          <a:endParaRPr lang="en-US" sz="1800" dirty="0"/>
        </a:p>
      </dgm:t>
    </dgm:pt>
    <dgm:pt modelId="{3956AEB1-44EA-43C8-B82F-605B110B4416}" type="parTrans" cxnId="{A35FE1DA-0344-42FB-B3A3-D0AB6E7E2070}">
      <dgm:prSet/>
      <dgm:spPr/>
      <dgm:t>
        <a:bodyPr/>
        <a:lstStyle/>
        <a:p>
          <a:endParaRPr lang="en-US" sz="1800"/>
        </a:p>
      </dgm:t>
    </dgm:pt>
    <dgm:pt modelId="{9D9FDC7E-0388-4E1A-B996-E14552290346}" type="sibTrans" cxnId="{A35FE1DA-0344-42FB-B3A3-D0AB6E7E2070}">
      <dgm:prSet/>
      <dgm:spPr/>
      <dgm:t>
        <a:bodyPr/>
        <a:lstStyle/>
        <a:p>
          <a:endParaRPr lang="en-US" sz="1800"/>
        </a:p>
      </dgm:t>
    </dgm:pt>
    <dgm:pt modelId="{A157A38E-D2D7-4CE6-AEDE-3BEDC7871ED6}">
      <dgm:prSet custT="1"/>
      <dgm:spPr/>
      <dgm:t>
        <a:bodyPr/>
        <a:lstStyle/>
        <a:p>
          <a:r>
            <a:rPr lang="en-US" sz="1800" b="1" dirty="0" smtClean="0"/>
            <a:t>Completed building</a:t>
          </a:r>
          <a:r>
            <a:rPr lang="en-US" sz="1800" b="1" baseline="0" dirty="0" smtClean="0"/>
            <a:t> retrofit </a:t>
          </a:r>
          <a:endParaRPr lang="en-US" sz="1800" dirty="0"/>
        </a:p>
      </dgm:t>
    </dgm:pt>
    <dgm:pt modelId="{4135BDE5-85BC-4CF1-BA04-C572CFB19A83}" type="parTrans" cxnId="{5DE0E584-319A-4D87-9B9E-7CDCF8F939AD}">
      <dgm:prSet/>
      <dgm:spPr/>
      <dgm:t>
        <a:bodyPr/>
        <a:lstStyle/>
        <a:p>
          <a:endParaRPr lang="en-US" sz="1800"/>
        </a:p>
      </dgm:t>
    </dgm:pt>
    <dgm:pt modelId="{F18BB58A-0C46-4A5A-9F54-942089C72584}" type="sibTrans" cxnId="{5DE0E584-319A-4D87-9B9E-7CDCF8F939AD}">
      <dgm:prSet/>
      <dgm:spPr/>
      <dgm:t>
        <a:bodyPr/>
        <a:lstStyle/>
        <a:p>
          <a:endParaRPr lang="en-US" sz="1800"/>
        </a:p>
      </dgm:t>
    </dgm:pt>
    <dgm:pt modelId="{344FDBDD-B1CB-4594-83F5-E70580959D1D}">
      <dgm:prSet custT="1"/>
      <dgm:spPr/>
      <dgm:t>
        <a:bodyPr/>
        <a:lstStyle/>
        <a:p>
          <a:r>
            <a:rPr lang="en-US" sz="1800" b="1" dirty="0" smtClean="0"/>
            <a:t>Optimization of first tier testing</a:t>
          </a:r>
          <a:endParaRPr lang="en-US" sz="1800" dirty="0"/>
        </a:p>
      </dgm:t>
    </dgm:pt>
    <dgm:pt modelId="{A85D67A8-1473-4748-8B17-A41E95BAB1B6}" type="parTrans" cxnId="{F01D2B34-9BE6-427F-8357-FBD0F5CB61A3}">
      <dgm:prSet/>
      <dgm:spPr/>
      <dgm:t>
        <a:bodyPr/>
        <a:lstStyle/>
        <a:p>
          <a:endParaRPr lang="en-US" sz="1800"/>
        </a:p>
      </dgm:t>
    </dgm:pt>
    <dgm:pt modelId="{072D7056-172D-4320-9921-4DE6C6415270}" type="sibTrans" cxnId="{F01D2B34-9BE6-427F-8357-FBD0F5CB61A3}">
      <dgm:prSet/>
      <dgm:spPr/>
      <dgm:t>
        <a:bodyPr/>
        <a:lstStyle/>
        <a:p>
          <a:endParaRPr lang="en-US" sz="1800"/>
        </a:p>
      </dgm:t>
    </dgm:pt>
    <dgm:pt modelId="{EF7865B8-36E1-4CE5-A183-961C7E5D189E}">
      <dgm:prSet custT="1"/>
      <dgm:spPr/>
      <dgm:t>
        <a:bodyPr/>
        <a:lstStyle/>
        <a:p>
          <a:pPr rtl="0"/>
          <a:r>
            <a:rPr lang="en-US" sz="1800" b="1" dirty="0" smtClean="0"/>
            <a:t>Screened approximately 51,404 newborns for X-ALD</a:t>
          </a:r>
          <a:endParaRPr lang="en-US" sz="1800" dirty="0"/>
        </a:p>
      </dgm:t>
    </dgm:pt>
    <dgm:pt modelId="{E43D3C24-648F-44A8-922D-336ECB7A1BC3}" type="parTrans" cxnId="{EBE93A54-582B-41C5-94E4-2521BC62F70B}">
      <dgm:prSet/>
      <dgm:spPr/>
      <dgm:t>
        <a:bodyPr/>
        <a:lstStyle/>
        <a:p>
          <a:endParaRPr lang="en-US" sz="1800"/>
        </a:p>
      </dgm:t>
    </dgm:pt>
    <dgm:pt modelId="{8217E48C-C896-4DF5-8364-DE6E1BDA84FE}" type="sibTrans" cxnId="{EBE93A54-582B-41C5-94E4-2521BC62F70B}">
      <dgm:prSet/>
      <dgm:spPr/>
      <dgm:t>
        <a:bodyPr/>
        <a:lstStyle/>
        <a:p>
          <a:endParaRPr lang="en-US" sz="1800"/>
        </a:p>
      </dgm:t>
    </dgm:pt>
    <dgm:pt modelId="{FE41FF30-1E6B-40B2-8D14-D956357E01D0}">
      <dgm:prSet custT="1"/>
      <dgm:spPr/>
      <dgm:t>
        <a:bodyPr/>
        <a:lstStyle/>
        <a:p>
          <a:r>
            <a:rPr lang="en-US" sz="1800" b="1" dirty="0" smtClean="0"/>
            <a:t>Educated 500 health care professionals across the state </a:t>
          </a:r>
          <a:endParaRPr lang="en-US" sz="1800" dirty="0"/>
        </a:p>
      </dgm:t>
    </dgm:pt>
    <dgm:pt modelId="{3C0C68C1-339A-42DD-9C3E-A60DD7B2EA7F}" type="parTrans" cxnId="{C607967E-5383-419D-923F-BF9D837854E3}">
      <dgm:prSet/>
      <dgm:spPr/>
      <dgm:t>
        <a:bodyPr/>
        <a:lstStyle/>
        <a:p>
          <a:endParaRPr lang="en-US" sz="1800"/>
        </a:p>
      </dgm:t>
    </dgm:pt>
    <dgm:pt modelId="{ED7BB2C7-DFD8-45A0-9C89-BE7F1CC989AA}" type="sibTrans" cxnId="{C607967E-5383-419D-923F-BF9D837854E3}">
      <dgm:prSet/>
      <dgm:spPr/>
      <dgm:t>
        <a:bodyPr/>
        <a:lstStyle/>
        <a:p>
          <a:endParaRPr lang="en-US" sz="1800"/>
        </a:p>
      </dgm:t>
    </dgm:pt>
    <dgm:pt modelId="{9FD54605-F4BC-4311-9A4B-86F693B64420}">
      <dgm:prSet custT="1"/>
      <dgm:spPr/>
      <dgm:t>
        <a:bodyPr/>
        <a:lstStyle/>
        <a:p>
          <a:r>
            <a:rPr lang="en-US" sz="1800" b="1" dirty="0" smtClean="0"/>
            <a:t>Completed validation for 2nd</a:t>
          </a:r>
          <a:r>
            <a:rPr lang="en-US" sz="1800" b="1" baseline="0" dirty="0" smtClean="0"/>
            <a:t> tier molecular full gene sequencing</a:t>
          </a:r>
          <a:endParaRPr lang="en-US" sz="1800" dirty="0"/>
        </a:p>
      </dgm:t>
    </dgm:pt>
    <dgm:pt modelId="{D2940447-11DA-4C1A-A90F-E87DC2F76C1D}" type="parTrans" cxnId="{BA9F8310-6708-4E28-B48A-1A016D1C7831}">
      <dgm:prSet/>
      <dgm:spPr/>
      <dgm:t>
        <a:bodyPr/>
        <a:lstStyle/>
        <a:p>
          <a:endParaRPr lang="en-US" sz="1800"/>
        </a:p>
      </dgm:t>
    </dgm:pt>
    <dgm:pt modelId="{B43C2321-E58F-47C4-9EAE-129B061D2220}" type="sibTrans" cxnId="{BA9F8310-6708-4E28-B48A-1A016D1C7831}">
      <dgm:prSet/>
      <dgm:spPr/>
      <dgm:t>
        <a:bodyPr/>
        <a:lstStyle/>
        <a:p>
          <a:endParaRPr lang="en-US" sz="1800"/>
        </a:p>
      </dgm:t>
    </dgm:pt>
    <dgm:pt modelId="{D464B560-50D4-4EB7-B7BC-58335EFAAF42}">
      <dgm:prSet phldrT="[Text]" custT="1"/>
      <dgm:spPr/>
      <dgm:t>
        <a:bodyPr/>
        <a:lstStyle/>
        <a:p>
          <a:r>
            <a:rPr lang="en-US" sz="1800" b="1" dirty="0" smtClean="0"/>
            <a:t>Hosted a successful DCE event</a:t>
          </a:r>
          <a:endParaRPr lang="en-US" sz="1800" dirty="0"/>
        </a:p>
      </dgm:t>
    </dgm:pt>
    <dgm:pt modelId="{BE22E059-F54E-4052-AADD-C3CEF7473EA1}" type="parTrans" cxnId="{9D9B1D96-9D60-45F8-B6E2-0679441FB62C}">
      <dgm:prSet/>
      <dgm:spPr/>
      <dgm:t>
        <a:bodyPr/>
        <a:lstStyle/>
        <a:p>
          <a:endParaRPr lang="en-US" sz="1800"/>
        </a:p>
      </dgm:t>
    </dgm:pt>
    <dgm:pt modelId="{B10A36F8-1432-447A-ABAC-93CE41413249}" type="sibTrans" cxnId="{9D9B1D96-9D60-45F8-B6E2-0679441FB62C}">
      <dgm:prSet/>
      <dgm:spPr/>
      <dgm:t>
        <a:bodyPr/>
        <a:lstStyle/>
        <a:p>
          <a:endParaRPr lang="en-US" sz="1800"/>
        </a:p>
      </dgm:t>
    </dgm:pt>
    <dgm:pt modelId="{CA77F5D7-57E9-46D2-A2BF-D602A1CD63E7}">
      <dgm:prSet custT="1"/>
      <dgm:spPr/>
      <dgm:t>
        <a:bodyPr/>
        <a:lstStyle/>
        <a:p>
          <a:r>
            <a:rPr lang="en-US" sz="1800" b="1" dirty="0" smtClean="0"/>
            <a:t>Developed a novel FIA-MS/MS methodology to improve turnaround time</a:t>
          </a:r>
          <a:endParaRPr lang="en-US" sz="1800" b="1" dirty="0"/>
        </a:p>
      </dgm:t>
    </dgm:pt>
    <dgm:pt modelId="{5A1773C0-412F-4FAF-8022-E718CB833303}" type="parTrans" cxnId="{EE0E8DAE-22BB-4EF1-9DD5-918F79B45460}">
      <dgm:prSet/>
      <dgm:spPr/>
      <dgm:t>
        <a:bodyPr/>
        <a:lstStyle/>
        <a:p>
          <a:endParaRPr lang="en-US" sz="1800"/>
        </a:p>
      </dgm:t>
    </dgm:pt>
    <dgm:pt modelId="{E1E7D520-4150-4600-8044-CA7952879368}" type="sibTrans" cxnId="{EE0E8DAE-22BB-4EF1-9DD5-918F79B45460}">
      <dgm:prSet/>
      <dgm:spPr/>
      <dgm:t>
        <a:bodyPr/>
        <a:lstStyle/>
        <a:p>
          <a:endParaRPr lang="en-US" sz="1800"/>
        </a:p>
      </dgm:t>
    </dgm:pt>
    <dgm:pt modelId="{AC37A0DF-5A9D-450D-BA0D-0D19EF361DC8}">
      <dgm:prSet custT="1"/>
      <dgm:spPr/>
      <dgm:t>
        <a:bodyPr/>
        <a:lstStyle/>
        <a:p>
          <a:r>
            <a:rPr lang="en-US" sz="1800" b="1" dirty="0" smtClean="0"/>
            <a:t>Held annual                  X-ALD Stakeholder Meetings </a:t>
          </a:r>
          <a:endParaRPr lang="en-US" sz="1800" b="1" dirty="0"/>
        </a:p>
      </dgm:t>
    </dgm:pt>
    <dgm:pt modelId="{BED61C23-4CFC-40C0-91AF-F111D20490FA}" type="parTrans" cxnId="{C8FED9A3-BA97-447A-B46E-0316BBE72BBD}">
      <dgm:prSet/>
      <dgm:spPr/>
      <dgm:t>
        <a:bodyPr/>
        <a:lstStyle/>
        <a:p>
          <a:endParaRPr lang="en-US" sz="1800"/>
        </a:p>
      </dgm:t>
    </dgm:pt>
    <dgm:pt modelId="{3AC7B59D-925C-4BFD-882B-6B3B59FC9246}" type="sibTrans" cxnId="{C8FED9A3-BA97-447A-B46E-0316BBE72BBD}">
      <dgm:prSet/>
      <dgm:spPr/>
      <dgm:t>
        <a:bodyPr/>
        <a:lstStyle/>
        <a:p>
          <a:endParaRPr lang="en-US" sz="1800"/>
        </a:p>
      </dgm:t>
    </dgm:pt>
    <dgm:pt modelId="{E7B94A82-8BD8-4278-ACD6-CE6DAAFE472D}">
      <dgm:prSet custT="1"/>
      <dgm:spPr/>
      <dgm:t>
        <a:bodyPr/>
        <a:lstStyle/>
        <a:p>
          <a:r>
            <a:rPr lang="da-DK" sz="1800" b="1" dirty="0" smtClean="0"/>
            <a:t>Generated results for over 25,800 specimens for PE LSD kit FDA data review </a:t>
          </a:r>
          <a:endParaRPr lang="en-US" sz="1800" dirty="0"/>
        </a:p>
      </dgm:t>
    </dgm:pt>
    <dgm:pt modelId="{EECD6FF3-38CF-482C-887F-BA41FD043B58}" type="parTrans" cxnId="{09DF5A22-60AF-4A59-8210-DE9B617EBB2F}">
      <dgm:prSet/>
      <dgm:spPr/>
      <dgm:t>
        <a:bodyPr/>
        <a:lstStyle/>
        <a:p>
          <a:endParaRPr lang="en-US" sz="1800"/>
        </a:p>
      </dgm:t>
    </dgm:pt>
    <dgm:pt modelId="{B88AD06B-967C-4B52-B33F-FA7E3824F3E5}" type="sibTrans" cxnId="{09DF5A22-60AF-4A59-8210-DE9B617EBB2F}">
      <dgm:prSet/>
      <dgm:spPr/>
      <dgm:t>
        <a:bodyPr/>
        <a:lstStyle/>
        <a:p>
          <a:endParaRPr lang="en-US" sz="1800"/>
        </a:p>
      </dgm:t>
    </dgm:pt>
    <dgm:pt modelId="{E790459D-0650-48BC-8A7C-31B76B053922}">
      <dgm:prSet phldrT="[Text]" custT="1"/>
      <dgm:spPr/>
      <dgm:t>
        <a:bodyPr/>
        <a:lstStyle/>
        <a:p>
          <a:r>
            <a:rPr lang="en-US" sz="1800" b="1" dirty="0" smtClean="0"/>
            <a:t>Secured</a:t>
          </a:r>
          <a:r>
            <a:rPr lang="en-US" sz="1800" b="1" baseline="0" dirty="0" smtClean="0"/>
            <a:t> fee increase for NBS program</a:t>
          </a:r>
          <a:endParaRPr lang="en-US" sz="1800" dirty="0"/>
        </a:p>
      </dgm:t>
    </dgm:pt>
    <dgm:pt modelId="{494A0E23-48D3-473A-AC4B-BDE66491B393}" type="parTrans" cxnId="{520B1D8D-D57B-450E-8DD4-7B46B6C29EA8}">
      <dgm:prSet/>
      <dgm:spPr/>
      <dgm:t>
        <a:bodyPr/>
        <a:lstStyle/>
        <a:p>
          <a:endParaRPr lang="en-US" sz="1800"/>
        </a:p>
      </dgm:t>
    </dgm:pt>
    <dgm:pt modelId="{393D8956-8389-4F75-B344-1F2334416BC5}" type="sibTrans" cxnId="{520B1D8D-D57B-450E-8DD4-7B46B6C29EA8}">
      <dgm:prSet/>
      <dgm:spPr/>
      <dgm:t>
        <a:bodyPr/>
        <a:lstStyle/>
        <a:p>
          <a:endParaRPr lang="en-US" sz="1800"/>
        </a:p>
      </dgm:t>
    </dgm:pt>
    <dgm:pt modelId="{DBAF3EC9-9165-411D-A5FA-EBF229681C48}">
      <dgm:prSet custT="1"/>
      <dgm:spPr/>
      <dgm:t>
        <a:bodyPr/>
        <a:lstStyle/>
        <a:p>
          <a:r>
            <a:rPr lang="en-US" sz="1800" b="1" baseline="0" dirty="0" smtClean="0">
              <a:effectLst/>
            </a:rPr>
            <a:t>Completed </a:t>
          </a:r>
          <a:r>
            <a:rPr lang="en-US" sz="1800" b="1" dirty="0" smtClean="0">
              <a:effectLst/>
            </a:rPr>
            <a:t>in-depth qualitative interviews with 24 families </a:t>
          </a:r>
          <a:endParaRPr lang="en-US" sz="1800" dirty="0"/>
        </a:p>
      </dgm:t>
    </dgm:pt>
    <dgm:pt modelId="{22A28990-528F-4E43-8E82-20C68E18FDA4}" type="parTrans" cxnId="{11AB93A4-2364-4FD0-95D4-BBA8620DF351}">
      <dgm:prSet/>
      <dgm:spPr/>
      <dgm:t>
        <a:bodyPr/>
        <a:lstStyle/>
        <a:p>
          <a:endParaRPr lang="en-US" sz="1800"/>
        </a:p>
      </dgm:t>
    </dgm:pt>
    <dgm:pt modelId="{05A7CA2F-80A2-4467-B73C-9A6E1CE11007}" type="sibTrans" cxnId="{11AB93A4-2364-4FD0-95D4-BBA8620DF351}">
      <dgm:prSet/>
      <dgm:spPr/>
      <dgm:t>
        <a:bodyPr/>
        <a:lstStyle/>
        <a:p>
          <a:endParaRPr lang="en-US" sz="1800"/>
        </a:p>
      </dgm:t>
    </dgm:pt>
    <dgm:pt modelId="{E1EAB58B-7922-4F82-8A97-733C00F1F680}" type="pres">
      <dgm:prSet presAssocID="{90055F5D-D1B3-485E-8313-33B738F9A623}" presName="diagram" presStyleCnt="0">
        <dgm:presLayoutVars>
          <dgm:dir/>
          <dgm:resizeHandles val="exact"/>
        </dgm:presLayoutVars>
      </dgm:prSet>
      <dgm:spPr/>
      <dgm:t>
        <a:bodyPr/>
        <a:lstStyle/>
        <a:p>
          <a:endParaRPr lang="en-US"/>
        </a:p>
      </dgm:t>
    </dgm:pt>
    <dgm:pt modelId="{69C165A1-C876-4499-8C23-2E3F2E919A81}" type="pres">
      <dgm:prSet presAssocID="{D4FFD108-86D8-4096-97D8-86F64E95BF51}" presName="node" presStyleLbl="node1" presStyleIdx="0" presStyleCnt="15">
        <dgm:presLayoutVars>
          <dgm:bulletEnabled val="1"/>
        </dgm:presLayoutVars>
      </dgm:prSet>
      <dgm:spPr/>
      <dgm:t>
        <a:bodyPr/>
        <a:lstStyle/>
        <a:p>
          <a:endParaRPr lang="en-US"/>
        </a:p>
      </dgm:t>
    </dgm:pt>
    <dgm:pt modelId="{54444C6E-C1AA-4B52-9F85-B45C2049FEA2}" type="pres">
      <dgm:prSet presAssocID="{0AA03ED9-A6C8-4ED8-8A6D-857BAE7AAD4C}" presName="sibTrans" presStyleCnt="0"/>
      <dgm:spPr/>
    </dgm:pt>
    <dgm:pt modelId="{B8C86E30-8333-4E79-8CCA-011BC6AE2AAD}" type="pres">
      <dgm:prSet presAssocID="{16EAABE9-45C5-4D96-817E-85DDE9B4F1AA}" presName="node" presStyleLbl="node1" presStyleIdx="1" presStyleCnt="15">
        <dgm:presLayoutVars>
          <dgm:bulletEnabled val="1"/>
        </dgm:presLayoutVars>
      </dgm:prSet>
      <dgm:spPr/>
      <dgm:t>
        <a:bodyPr/>
        <a:lstStyle/>
        <a:p>
          <a:endParaRPr lang="en-US"/>
        </a:p>
      </dgm:t>
    </dgm:pt>
    <dgm:pt modelId="{63F22613-2278-4BBB-881F-BC466B739C6E}" type="pres">
      <dgm:prSet presAssocID="{2998ACFC-5847-46EF-8EF8-A663516B5FA2}" presName="sibTrans" presStyleCnt="0"/>
      <dgm:spPr/>
    </dgm:pt>
    <dgm:pt modelId="{5696C88B-4538-4BC2-B888-527CE6F23F3F}" type="pres">
      <dgm:prSet presAssocID="{344FDBDD-B1CB-4594-83F5-E70580959D1D}" presName="node" presStyleLbl="node1" presStyleIdx="2" presStyleCnt="15">
        <dgm:presLayoutVars>
          <dgm:bulletEnabled val="1"/>
        </dgm:presLayoutVars>
      </dgm:prSet>
      <dgm:spPr/>
      <dgm:t>
        <a:bodyPr/>
        <a:lstStyle/>
        <a:p>
          <a:endParaRPr lang="en-US"/>
        </a:p>
      </dgm:t>
    </dgm:pt>
    <dgm:pt modelId="{550D0049-2B2B-41F2-9474-31032A65653A}" type="pres">
      <dgm:prSet presAssocID="{072D7056-172D-4320-9921-4DE6C6415270}" presName="sibTrans" presStyleCnt="0"/>
      <dgm:spPr/>
    </dgm:pt>
    <dgm:pt modelId="{4EA7D200-BCE5-456F-BC3E-874C61B20432}" type="pres">
      <dgm:prSet presAssocID="{D464B560-50D4-4EB7-B7BC-58335EFAAF42}" presName="node" presStyleLbl="node1" presStyleIdx="3" presStyleCnt="15">
        <dgm:presLayoutVars>
          <dgm:bulletEnabled val="1"/>
        </dgm:presLayoutVars>
      </dgm:prSet>
      <dgm:spPr/>
      <dgm:t>
        <a:bodyPr/>
        <a:lstStyle/>
        <a:p>
          <a:endParaRPr lang="en-US"/>
        </a:p>
      </dgm:t>
    </dgm:pt>
    <dgm:pt modelId="{E02616BB-2A21-431D-BAE1-02601EED45E3}" type="pres">
      <dgm:prSet presAssocID="{B10A36F8-1432-447A-ABAC-93CE41413249}" presName="sibTrans" presStyleCnt="0"/>
      <dgm:spPr/>
    </dgm:pt>
    <dgm:pt modelId="{3F0D48D9-3FFA-45C6-8A05-514405AF68D7}" type="pres">
      <dgm:prSet presAssocID="{E7B94A82-8BD8-4278-ACD6-CE6DAAFE472D}" presName="node" presStyleLbl="node1" presStyleIdx="4" presStyleCnt="15">
        <dgm:presLayoutVars>
          <dgm:bulletEnabled val="1"/>
        </dgm:presLayoutVars>
      </dgm:prSet>
      <dgm:spPr/>
      <dgm:t>
        <a:bodyPr/>
        <a:lstStyle/>
        <a:p>
          <a:endParaRPr lang="en-US"/>
        </a:p>
      </dgm:t>
    </dgm:pt>
    <dgm:pt modelId="{E23D0758-A535-4726-BCAF-2A76926A35DF}" type="pres">
      <dgm:prSet presAssocID="{B88AD06B-967C-4B52-B33F-FA7E3824F3E5}" presName="sibTrans" presStyleCnt="0"/>
      <dgm:spPr/>
    </dgm:pt>
    <dgm:pt modelId="{FC8D112E-5886-4347-8B07-64E6BDD137C2}" type="pres">
      <dgm:prSet presAssocID="{EF7865B8-36E1-4CE5-A183-961C7E5D189E}" presName="node" presStyleLbl="node1" presStyleIdx="5" presStyleCnt="15">
        <dgm:presLayoutVars>
          <dgm:bulletEnabled val="1"/>
        </dgm:presLayoutVars>
      </dgm:prSet>
      <dgm:spPr/>
      <dgm:t>
        <a:bodyPr/>
        <a:lstStyle/>
        <a:p>
          <a:endParaRPr lang="en-US"/>
        </a:p>
      </dgm:t>
    </dgm:pt>
    <dgm:pt modelId="{734A490A-D5F2-4B40-9E9D-46E4AFF75EE8}" type="pres">
      <dgm:prSet presAssocID="{8217E48C-C896-4DF5-8364-DE6E1BDA84FE}" presName="sibTrans" presStyleCnt="0"/>
      <dgm:spPr/>
    </dgm:pt>
    <dgm:pt modelId="{D7CDC71B-9785-4409-B781-5280C35E7EED}" type="pres">
      <dgm:prSet presAssocID="{A461D1C0-30AB-4FF0-8ADC-D64BCCA62C42}" presName="node" presStyleLbl="node1" presStyleIdx="6" presStyleCnt="15">
        <dgm:presLayoutVars>
          <dgm:bulletEnabled val="1"/>
        </dgm:presLayoutVars>
      </dgm:prSet>
      <dgm:spPr/>
      <dgm:t>
        <a:bodyPr/>
        <a:lstStyle/>
        <a:p>
          <a:endParaRPr lang="en-US"/>
        </a:p>
      </dgm:t>
    </dgm:pt>
    <dgm:pt modelId="{F0477F44-A45C-4168-99BE-D7748809A1F0}" type="pres">
      <dgm:prSet presAssocID="{0CD66CD7-70A6-43CE-91AF-6B109133BE02}" presName="sibTrans" presStyleCnt="0"/>
      <dgm:spPr/>
    </dgm:pt>
    <dgm:pt modelId="{17130B94-9CA1-465E-AA92-4A6A9B3CD1BB}" type="pres">
      <dgm:prSet presAssocID="{161E9EEE-C9D6-4512-96B9-8765368E0738}" presName="node" presStyleLbl="node1" presStyleIdx="7" presStyleCnt="15">
        <dgm:presLayoutVars>
          <dgm:bulletEnabled val="1"/>
        </dgm:presLayoutVars>
      </dgm:prSet>
      <dgm:spPr/>
      <dgm:t>
        <a:bodyPr/>
        <a:lstStyle/>
        <a:p>
          <a:endParaRPr lang="en-US"/>
        </a:p>
      </dgm:t>
    </dgm:pt>
    <dgm:pt modelId="{60CB9AD5-7104-45D4-BA88-586A9A56C109}" type="pres">
      <dgm:prSet presAssocID="{9D9FDC7E-0388-4E1A-B996-E14552290346}" presName="sibTrans" presStyleCnt="0"/>
      <dgm:spPr/>
    </dgm:pt>
    <dgm:pt modelId="{BE757B8E-9C79-4A69-BECE-58F882562D70}" type="pres">
      <dgm:prSet presAssocID="{FE41FF30-1E6B-40B2-8D14-D956357E01D0}" presName="node" presStyleLbl="node1" presStyleIdx="8" presStyleCnt="15">
        <dgm:presLayoutVars>
          <dgm:bulletEnabled val="1"/>
        </dgm:presLayoutVars>
      </dgm:prSet>
      <dgm:spPr/>
      <dgm:t>
        <a:bodyPr/>
        <a:lstStyle/>
        <a:p>
          <a:endParaRPr lang="en-US"/>
        </a:p>
      </dgm:t>
    </dgm:pt>
    <dgm:pt modelId="{ABFCE0EC-13F0-450A-BD7B-FF20CB0EB5BF}" type="pres">
      <dgm:prSet presAssocID="{ED7BB2C7-DFD8-45A0-9C89-BE7F1CC989AA}" presName="sibTrans" presStyleCnt="0"/>
      <dgm:spPr/>
    </dgm:pt>
    <dgm:pt modelId="{131D5263-0AA4-487F-AE72-5CFBEC29F12C}" type="pres">
      <dgm:prSet presAssocID="{DBAF3EC9-9165-411D-A5FA-EBF229681C48}" presName="node" presStyleLbl="node1" presStyleIdx="9" presStyleCnt="15">
        <dgm:presLayoutVars>
          <dgm:bulletEnabled val="1"/>
        </dgm:presLayoutVars>
      </dgm:prSet>
      <dgm:spPr/>
      <dgm:t>
        <a:bodyPr/>
        <a:lstStyle/>
        <a:p>
          <a:endParaRPr lang="en-US"/>
        </a:p>
      </dgm:t>
    </dgm:pt>
    <dgm:pt modelId="{803AF5D5-90B0-47F4-805D-C05D57D9015F}" type="pres">
      <dgm:prSet presAssocID="{05A7CA2F-80A2-4467-B73C-9A6E1CE11007}" presName="sibTrans" presStyleCnt="0"/>
      <dgm:spPr/>
    </dgm:pt>
    <dgm:pt modelId="{BB737E9F-93D4-450D-99C4-2596A9DB50B2}" type="pres">
      <dgm:prSet presAssocID="{AC37A0DF-5A9D-450D-BA0D-0D19EF361DC8}" presName="node" presStyleLbl="node1" presStyleIdx="10" presStyleCnt="15">
        <dgm:presLayoutVars>
          <dgm:bulletEnabled val="1"/>
        </dgm:presLayoutVars>
      </dgm:prSet>
      <dgm:spPr/>
      <dgm:t>
        <a:bodyPr/>
        <a:lstStyle/>
        <a:p>
          <a:endParaRPr lang="en-US"/>
        </a:p>
      </dgm:t>
    </dgm:pt>
    <dgm:pt modelId="{30A02376-209C-4E07-98F1-78B49B11591A}" type="pres">
      <dgm:prSet presAssocID="{3AC7B59D-925C-4BFD-882B-6B3B59FC9246}" presName="sibTrans" presStyleCnt="0"/>
      <dgm:spPr/>
    </dgm:pt>
    <dgm:pt modelId="{25084CC3-2C86-4D56-9FC1-8610D905CD55}" type="pres">
      <dgm:prSet presAssocID="{A157A38E-D2D7-4CE6-AEDE-3BEDC7871ED6}" presName="node" presStyleLbl="node1" presStyleIdx="11" presStyleCnt="15">
        <dgm:presLayoutVars>
          <dgm:bulletEnabled val="1"/>
        </dgm:presLayoutVars>
      </dgm:prSet>
      <dgm:spPr/>
      <dgm:t>
        <a:bodyPr/>
        <a:lstStyle/>
        <a:p>
          <a:endParaRPr lang="en-US"/>
        </a:p>
      </dgm:t>
    </dgm:pt>
    <dgm:pt modelId="{D3D85FEC-4074-4009-84B0-3113DF59F474}" type="pres">
      <dgm:prSet presAssocID="{F18BB58A-0C46-4A5A-9F54-942089C72584}" presName="sibTrans" presStyleCnt="0"/>
      <dgm:spPr/>
    </dgm:pt>
    <dgm:pt modelId="{772C6665-1B9C-41B6-8832-DCEDD87B66CB}" type="pres">
      <dgm:prSet presAssocID="{CA77F5D7-57E9-46D2-A2BF-D602A1CD63E7}" presName="node" presStyleLbl="node1" presStyleIdx="12" presStyleCnt="15">
        <dgm:presLayoutVars>
          <dgm:bulletEnabled val="1"/>
        </dgm:presLayoutVars>
      </dgm:prSet>
      <dgm:spPr/>
      <dgm:t>
        <a:bodyPr/>
        <a:lstStyle/>
        <a:p>
          <a:endParaRPr lang="en-US"/>
        </a:p>
      </dgm:t>
    </dgm:pt>
    <dgm:pt modelId="{39B4EF06-1BD4-481D-96F9-A74FF569FC32}" type="pres">
      <dgm:prSet presAssocID="{E1E7D520-4150-4600-8044-CA7952879368}" presName="sibTrans" presStyleCnt="0"/>
      <dgm:spPr/>
    </dgm:pt>
    <dgm:pt modelId="{0E015EFF-7C65-4BB2-BA15-08FCD9637902}" type="pres">
      <dgm:prSet presAssocID="{9FD54605-F4BC-4311-9A4B-86F693B64420}" presName="node" presStyleLbl="node1" presStyleIdx="13" presStyleCnt="15">
        <dgm:presLayoutVars>
          <dgm:bulletEnabled val="1"/>
        </dgm:presLayoutVars>
      </dgm:prSet>
      <dgm:spPr/>
      <dgm:t>
        <a:bodyPr/>
        <a:lstStyle/>
        <a:p>
          <a:endParaRPr lang="en-US"/>
        </a:p>
      </dgm:t>
    </dgm:pt>
    <dgm:pt modelId="{5B4B306F-003F-406B-A411-EA376FE2983B}" type="pres">
      <dgm:prSet presAssocID="{B43C2321-E58F-47C4-9EAE-129B061D2220}" presName="sibTrans" presStyleCnt="0"/>
      <dgm:spPr/>
    </dgm:pt>
    <dgm:pt modelId="{26F4580F-68CB-4930-AD24-27D8F2DE5C2B}" type="pres">
      <dgm:prSet presAssocID="{E790459D-0650-48BC-8A7C-31B76B053922}" presName="node" presStyleLbl="node1" presStyleIdx="14" presStyleCnt="15">
        <dgm:presLayoutVars>
          <dgm:bulletEnabled val="1"/>
        </dgm:presLayoutVars>
      </dgm:prSet>
      <dgm:spPr/>
      <dgm:t>
        <a:bodyPr/>
        <a:lstStyle/>
        <a:p>
          <a:endParaRPr lang="en-US"/>
        </a:p>
      </dgm:t>
    </dgm:pt>
  </dgm:ptLst>
  <dgm:cxnLst>
    <dgm:cxn modelId="{E3272913-1ED4-41C7-82B1-D01B8B76E104}" type="presOf" srcId="{EF7865B8-36E1-4CE5-A183-961C7E5D189E}" destId="{FC8D112E-5886-4347-8B07-64E6BDD137C2}" srcOrd="0" destOrd="0" presId="urn:microsoft.com/office/officeart/2005/8/layout/default"/>
    <dgm:cxn modelId="{EBE93A54-582B-41C5-94E4-2521BC62F70B}" srcId="{90055F5D-D1B3-485E-8313-33B738F9A623}" destId="{EF7865B8-36E1-4CE5-A183-961C7E5D189E}" srcOrd="5" destOrd="0" parTransId="{E43D3C24-648F-44A8-922D-336ECB7A1BC3}" sibTransId="{8217E48C-C896-4DF5-8364-DE6E1BDA84FE}"/>
    <dgm:cxn modelId="{A35FE1DA-0344-42FB-B3A3-D0AB6E7E2070}" srcId="{90055F5D-D1B3-485E-8313-33B738F9A623}" destId="{161E9EEE-C9D6-4512-96B9-8765368E0738}" srcOrd="7" destOrd="0" parTransId="{3956AEB1-44EA-43C8-B82F-605B110B4416}" sibTransId="{9D9FDC7E-0388-4E1A-B996-E14552290346}"/>
    <dgm:cxn modelId="{2897C3BE-AA2E-4530-A54A-8A71EAB7D4F8}" srcId="{90055F5D-D1B3-485E-8313-33B738F9A623}" destId="{A461D1C0-30AB-4FF0-8ADC-D64BCCA62C42}" srcOrd="6" destOrd="0" parTransId="{C9668334-14BF-4BED-8099-0F564CD771A2}" sibTransId="{0CD66CD7-70A6-43CE-91AF-6B109133BE02}"/>
    <dgm:cxn modelId="{BA9F8310-6708-4E28-B48A-1A016D1C7831}" srcId="{90055F5D-D1B3-485E-8313-33B738F9A623}" destId="{9FD54605-F4BC-4311-9A4B-86F693B64420}" srcOrd="13" destOrd="0" parTransId="{D2940447-11DA-4C1A-A90F-E87DC2F76C1D}" sibTransId="{B43C2321-E58F-47C4-9EAE-129B061D2220}"/>
    <dgm:cxn modelId="{9D9B1D96-9D60-45F8-B6E2-0679441FB62C}" srcId="{90055F5D-D1B3-485E-8313-33B738F9A623}" destId="{D464B560-50D4-4EB7-B7BC-58335EFAAF42}" srcOrd="3" destOrd="0" parTransId="{BE22E059-F54E-4052-AADD-C3CEF7473EA1}" sibTransId="{B10A36F8-1432-447A-ABAC-93CE41413249}"/>
    <dgm:cxn modelId="{71014B94-F5C4-454F-A8CC-AFB9F8BF74EB}" type="presOf" srcId="{161E9EEE-C9D6-4512-96B9-8765368E0738}" destId="{17130B94-9CA1-465E-AA92-4A6A9B3CD1BB}" srcOrd="0" destOrd="0" presId="urn:microsoft.com/office/officeart/2005/8/layout/default"/>
    <dgm:cxn modelId="{E83367DB-13D9-477D-B9C1-508F2CF50B7C}" type="presOf" srcId="{AC37A0DF-5A9D-450D-BA0D-0D19EF361DC8}" destId="{BB737E9F-93D4-450D-99C4-2596A9DB50B2}" srcOrd="0" destOrd="0" presId="urn:microsoft.com/office/officeart/2005/8/layout/default"/>
    <dgm:cxn modelId="{C8FED9A3-BA97-447A-B46E-0316BBE72BBD}" srcId="{90055F5D-D1B3-485E-8313-33B738F9A623}" destId="{AC37A0DF-5A9D-450D-BA0D-0D19EF361DC8}" srcOrd="10" destOrd="0" parTransId="{BED61C23-4CFC-40C0-91AF-F111D20490FA}" sibTransId="{3AC7B59D-925C-4BFD-882B-6B3B59FC9246}"/>
    <dgm:cxn modelId="{520B1D8D-D57B-450E-8DD4-7B46B6C29EA8}" srcId="{90055F5D-D1B3-485E-8313-33B738F9A623}" destId="{E790459D-0650-48BC-8A7C-31B76B053922}" srcOrd="14" destOrd="0" parTransId="{494A0E23-48D3-473A-AC4B-BDE66491B393}" sibTransId="{393D8956-8389-4F75-B344-1F2334416BC5}"/>
    <dgm:cxn modelId="{09DF5A22-60AF-4A59-8210-DE9B617EBB2F}" srcId="{90055F5D-D1B3-485E-8313-33B738F9A623}" destId="{E7B94A82-8BD8-4278-ACD6-CE6DAAFE472D}" srcOrd="4" destOrd="0" parTransId="{EECD6FF3-38CF-482C-887F-BA41FD043B58}" sibTransId="{B88AD06B-967C-4B52-B33F-FA7E3824F3E5}"/>
    <dgm:cxn modelId="{8826136F-8468-466D-9403-A58AD72E0C19}" type="presOf" srcId="{E7B94A82-8BD8-4278-ACD6-CE6DAAFE472D}" destId="{3F0D48D9-3FFA-45C6-8A05-514405AF68D7}" srcOrd="0" destOrd="0" presId="urn:microsoft.com/office/officeart/2005/8/layout/default"/>
    <dgm:cxn modelId="{AEE8B625-CC91-40EE-9C4A-62646DC66A7C}" type="presOf" srcId="{FE41FF30-1E6B-40B2-8D14-D956357E01D0}" destId="{BE757B8E-9C79-4A69-BECE-58F882562D70}" srcOrd="0" destOrd="0" presId="urn:microsoft.com/office/officeart/2005/8/layout/default"/>
    <dgm:cxn modelId="{6ECFEC1E-6C8A-49C2-82C9-4F5132EF69E8}" type="presOf" srcId="{A157A38E-D2D7-4CE6-AEDE-3BEDC7871ED6}" destId="{25084CC3-2C86-4D56-9FC1-8610D905CD55}" srcOrd="0" destOrd="0" presId="urn:microsoft.com/office/officeart/2005/8/layout/default"/>
    <dgm:cxn modelId="{4E4455FD-8375-499A-BCAE-5FEAD39454C2}" type="presOf" srcId="{344FDBDD-B1CB-4594-83F5-E70580959D1D}" destId="{5696C88B-4538-4BC2-B888-527CE6F23F3F}" srcOrd="0" destOrd="0" presId="urn:microsoft.com/office/officeart/2005/8/layout/default"/>
    <dgm:cxn modelId="{C607967E-5383-419D-923F-BF9D837854E3}" srcId="{90055F5D-D1B3-485E-8313-33B738F9A623}" destId="{FE41FF30-1E6B-40B2-8D14-D956357E01D0}" srcOrd="8" destOrd="0" parTransId="{3C0C68C1-339A-42DD-9C3E-A60DD7B2EA7F}" sibTransId="{ED7BB2C7-DFD8-45A0-9C89-BE7F1CC989AA}"/>
    <dgm:cxn modelId="{EF66ECA4-BCD0-4B92-A237-03645545E850}" type="presOf" srcId="{9FD54605-F4BC-4311-9A4B-86F693B64420}" destId="{0E015EFF-7C65-4BB2-BA15-08FCD9637902}" srcOrd="0" destOrd="0" presId="urn:microsoft.com/office/officeart/2005/8/layout/default"/>
    <dgm:cxn modelId="{950DACB4-FCB7-4DD2-BDF1-75904D5BFFC4}" srcId="{90055F5D-D1B3-485E-8313-33B738F9A623}" destId="{16EAABE9-45C5-4D96-817E-85DDE9B4F1AA}" srcOrd="1" destOrd="0" parTransId="{4B175C66-2ACD-4F2F-8D5C-EECF8BC1CBF0}" sibTransId="{2998ACFC-5847-46EF-8EF8-A663516B5FA2}"/>
    <dgm:cxn modelId="{3CAE92F3-33CB-46D2-82A5-E9D84F23E606}" type="presOf" srcId="{CA77F5D7-57E9-46D2-A2BF-D602A1CD63E7}" destId="{772C6665-1B9C-41B6-8832-DCEDD87B66CB}" srcOrd="0" destOrd="0" presId="urn:microsoft.com/office/officeart/2005/8/layout/default"/>
    <dgm:cxn modelId="{ED8CAD68-6585-49BA-A33F-65C7D09213B2}" type="presOf" srcId="{90055F5D-D1B3-485E-8313-33B738F9A623}" destId="{E1EAB58B-7922-4F82-8A97-733C00F1F680}" srcOrd="0" destOrd="0" presId="urn:microsoft.com/office/officeart/2005/8/layout/default"/>
    <dgm:cxn modelId="{04D203F1-99AC-4672-8765-7FA54F1DFBDB}" srcId="{90055F5D-D1B3-485E-8313-33B738F9A623}" destId="{D4FFD108-86D8-4096-97D8-86F64E95BF51}" srcOrd="0" destOrd="0" parTransId="{72AA6629-2629-4C7D-A5A1-CDD3B29CD723}" sibTransId="{0AA03ED9-A6C8-4ED8-8A6D-857BAE7AAD4C}"/>
    <dgm:cxn modelId="{367A5345-7F50-4FF6-B28A-0A70F274B6D6}" type="presOf" srcId="{DBAF3EC9-9165-411D-A5FA-EBF229681C48}" destId="{131D5263-0AA4-487F-AE72-5CFBEC29F12C}" srcOrd="0" destOrd="0" presId="urn:microsoft.com/office/officeart/2005/8/layout/default"/>
    <dgm:cxn modelId="{DFEB4004-E303-4F6B-A497-C04B70752376}" type="presOf" srcId="{D4FFD108-86D8-4096-97D8-86F64E95BF51}" destId="{69C165A1-C876-4499-8C23-2E3F2E919A81}" srcOrd="0" destOrd="0" presId="urn:microsoft.com/office/officeart/2005/8/layout/default"/>
    <dgm:cxn modelId="{11AB93A4-2364-4FD0-95D4-BBA8620DF351}" srcId="{90055F5D-D1B3-485E-8313-33B738F9A623}" destId="{DBAF3EC9-9165-411D-A5FA-EBF229681C48}" srcOrd="9" destOrd="0" parTransId="{22A28990-528F-4E43-8E82-20C68E18FDA4}" sibTransId="{05A7CA2F-80A2-4467-B73C-9A6E1CE11007}"/>
    <dgm:cxn modelId="{74487515-FE3D-424B-9937-6C5C5C48749C}" type="presOf" srcId="{E790459D-0650-48BC-8A7C-31B76B053922}" destId="{26F4580F-68CB-4930-AD24-27D8F2DE5C2B}" srcOrd="0" destOrd="0" presId="urn:microsoft.com/office/officeart/2005/8/layout/default"/>
    <dgm:cxn modelId="{5DE0E584-319A-4D87-9B9E-7CDCF8F939AD}" srcId="{90055F5D-D1B3-485E-8313-33B738F9A623}" destId="{A157A38E-D2D7-4CE6-AEDE-3BEDC7871ED6}" srcOrd="11" destOrd="0" parTransId="{4135BDE5-85BC-4CF1-BA04-C572CFB19A83}" sibTransId="{F18BB58A-0C46-4A5A-9F54-942089C72584}"/>
    <dgm:cxn modelId="{5C757D73-76E5-467F-BD91-BC5909FBFDAE}" type="presOf" srcId="{D464B560-50D4-4EB7-B7BC-58335EFAAF42}" destId="{4EA7D200-BCE5-456F-BC3E-874C61B20432}" srcOrd="0" destOrd="0" presId="urn:microsoft.com/office/officeart/2005/8/layout/default"/>
    <dgm:cxn modelId="{EE0E8DAE-22BB-4EF1-9DD5-918F79B45460}" srcId="{90055F5D-D1B3-485E-8313-33B738F9A623}" destId="{CA77F5D7-57E9-46D2-A2BF-D602A1CD63E7}" srcOrd="12" destOrd="0" parTransId="{5A1773C0-412F-4FAF-8022-E718CB833303}" sibTransId="{E1E7D520-4150-4600-8044-CA7952879368}"/>
    <dgm:cxn modelId="{FCF587CB-B24C-4379-AF1D-0371608DAF7E}" type="presOf" srcId="{16EAABE9-45C5-4D96-817E-85DDE9B4F1AA}" destId="{B8C86E30-8333-4E79-8CCA-011BC6AE2AAD}" srcOrd="0" destOrd="0" presId="urn:microsoft.com/office/officeart/2005/8/layout/default"/>
    <dgm:cxn modelId="{5490A109-7033-42B1-9450-48592CC3A1BA}" type="presOf" srcId="{A461D1C0-30AB-4FF0-8ADC-D64BCCA62C42}" destId="{D7CDC71B-9785-4409-B781-5280C35E7EED}" srcOrd="0" destOrd="0" presId="urn:microsoft.com/office/officeart/2005/8/layout/default"/>
    <dgm:cxn modelId="{F01D2B34-9BE6-427F-8357-FBD0F5CB61A3}" srcId="{90055F5D-D1B3-485E-8313-33B738F9A623}" destId="{344FDBDD-B1CB-4594-83F5-E70580959D1D}" srcOrd="2" destOrd="0" parTransId="{A85D67A8-1473-4748-8B17-A41E95BAB1B6}" sibTransId="{072D7056-172D-4320-9921-4DE6C6415270}"/>
    <dgm:cxn modelId="{B87C896E-21D4-48DA-8B22-40D0F33CFCA3}" type="presParOf" srcId="{E1EAB58B-7922-4F82-8A97-733C00F1F680}" destId="{69C165A1-C876-4499-8C23-2E3F2E919A81}" srcOrd="0" destOrd="0" presId="urn:microsoft.com/office/officeart/2005/8/layout/default"/>
    <dgm:cxn modelId="{B008A3BE-3E49-49CB-9CD9-E046A8723E87}" type="presParOf" srcId="{E1EAB58B-7922-4F82-8A97-733C00F1F680}" destId="{54444C6E-C1AA-4B52-9F85-B45C2049FEA2}" srcOrd="1" destOrd="0" presId="urn:microsoft.com/office/officeart/2005/8/layout/default"/>
    <dgm:cxn modelId="{8B966C70-D758-4337-9FAA-B9CE989EFB8C}" type="presParOf" srcId="{E1EAB58B-7922-4F82-8A97-733C00F1F680}" destId="{B8C86E30-8333-4E79-8CCA-011BC6AE2AAD}" srcOrd="2" destOrd="0" presId="urn:microsoft.com/office/officeart/2005/8/layout/default"/>
    <dgm:cxn modelId="{53FBCA22-DFA0-42F8-9189-47719745382C}" type="presParOf" srcId="{E1EAB58B-7922-4F82-8A97-733C00F1F680}" destId="{63F22613-2278-4BBB-881F-BC466B739C6E}" srcOrd="3" destOrd="0" presId="urn:microsoft.com/office/officeart/2005/8/layout/default"/>
    <dgm:cxn modelId="{D2851C19-0608-4E40-ADEC-71FF8A5DF6CA}" type="presParOf" srcId="{E1EAB58B-7922-4F82-8A97-733C00F1F680}" destId="{5696C88B-4538-4BC2-B888-527CE6F23F3F}" srcOrd="4" destOrd="0" presId="urn:microsoft.com/office/officeart/2005/8/layout/default"/>
    <dgm:cxn modelId="{CB668B79-5E2F-4FBA-A4C9-8B3EE87453F0}" type="presParOf" srcId="{E1EAB58B-7922-4F82-8A97-733C00F1F680}" destId="{550D0049-2B2B-41F2-9474-31032A65653A}" srcOrd="5" destOrd="0" presId="urn:microsoft.com/office/officeart/2005/8/layout/default"/>
    <dgm:cxn modelId="{72B71CC5-D72F-4056-A3F1-6AC7ACEDD7D0}" type="presParOf" srcId="{E1EAB58B-7922-4F82-8A97-733C00F1F680}" destId="{4EA7D200-BCE5-456F-BC3E-874C61B20432}" srcOrd="6" destOrd="0" presId="urn:microsoft.com/office/officeart/2005/8/layout/default"/>
    <dgm:cxn modelId="{71B9B4D9-AF83-4B7B-A4CC-472A9D44197A}" type="presParOf" srcId="{E1EAB58B-7922-4F82-8A97-733C00F1F680}" destId="{E02616BB-2A21-431D-BAE1-02601EED45E3}" srcOrd="7" destOrd="0" presId="urn:microsoft.com/office/officeart/2005/8/layout/default"/>
    <dgm:cxn modelId="{AE28ACA9-2A64-4439-BEAE-51C20B67FF54}" type="presParOf" srcId="{E1EAB58B-7922-4F82-8A97-733C00F1F680}" destId="{3F0D48D9-3FFA-45C6-8A05-514405AF68D7}" srcOrd="8" destOrd="0" presId="urn:microsoft.com/office/officeart/2005/8/layout/default"/>
    <dgm:cxn modelId="{334A767F-A43E-4E31-BE72-2DC7B757244A}" type="presParOf" srcId="{E1EAB58B-7922-4F82-8A97-733C00F1F680}" destId="{E23D0758-A535-4726-BCAF-2A76926A35DF}" srcOrd="9" destOrd="0" presId="urn:microsoft.com/office/officeart/2005/8/layout/default"/>
    <dgm:cxn modelId="{39F2D1BD-120A-4A3B-AD62-7F078A7B20D0}" type="presParOf" srcId="{E1EAB58B-7922-4F82-8A97-733C00F1F680}" destId="{FC8D112E-5886-4347-8B07-64E6BDD137C2}" srcOrd="10" destOrd="0" presId="urn:microsoft.com/office/officeart/2005/8/layout/default"/>
    <dgm:cxn modelId="{24CE4941-586A-4C94-B94F-0CC2024B44F8}" type="presParOf" srcId="{E1EAB58B-7922-4F82-8A97-733C00F1F680}" destId="{734A490A-D5F2-4B40-9E9D-46E4AFF75EE8}" srcOrd="11" destOrd="0" presId="urn:microsoft.com/office/officeart/2005/8/layout/default"/>
    <dgm:cxn modelId="{F67098FE-6011-4C3E-B18B-515CCC44B3C7}" type="presParOf" srcId="{E1EAB58B-7922-4F82-8A97-733C00F1F680}" destId="{D7CDC71B-9785-4409-B781-5280C35E7EED}" srcOrd="12" destOrd="0" presId="urn:microsoft.com/office/officeart/2005/8/layout/default"/>
    <dgm:cxn modelId="{70CE8D00-3658-4B24-98BE-A79B25B4D5CB}" type="presParOf" srcId="{E1EAB58B-7922-4F82-8A97-733C00F1F680}" destId="{F0477F44-A45C-4168-99BE-D7748809A1F0}" srcOrd="13" destOrd="0" presId="urn:microsoft.com/office/officeart/2005/8/layout/default"/>
    <dgm:cxn modelId="{A5EC7061-0F07-452B-BEB2-47BF7F601A7E}" type="presParOf" srcId="{E1EAB58B-7922-4F82-8A97-733C00F1F680}" destId="{17130B94-9CA1-465E-AA92-4A6A9B3CD1BB}" srcOrd="14" destOrd="0" presId="urn:microsoft.com/office/officeart/2005/8/layout/default"/>
    <dgm:cxn modelId="{0F521B8D-610C-4A21-814C-9CE0CDB675D8}" type="presParOf" srcId="{E1EAB58B-7922-4F82-8A97-733C00F1F680}" destId="{60CB9AD5-7104-45D4-BA88-586A9A56C109}" srcOrd="15" destOrd="0" presId="urn:microsoft.com/office/officeart/2005/8/layout/default"/>
    <dgm:cxn modelId="{DD17077F-DFDE-4C13-89E1-DDB8AAD4240F}" type="presParOf" srcId="{E1EAB58B-7922-4F82-8A97-733C00F1F680}" destId="{BE757B8E-9C79-4A69-BECE-58F882562D70}" srcOrd="16" destOrd="0" presId="urn:microsoft.com/office/officeart/2005/8/layout/default"/>
    <dgm:cxn modelId="{DCF3FE1C-1843-4F21-9250-3C3229D2A409}" type="presParOf" srcId="{E1EAB58B-7922-4F82-8A97-733C00F1F680}" destId="{ABFCE0EC-13F0-450A-BD7B-FF20CB0EB5BF}" srcOrd="17" destOrd="0" presId="urn:microsoft.com/office/officeart/2005/8/layout/default"/>
    <dgm:cxn modelId="{4EEFED38-9BE3-43F8-AD39-BF8D34270DC0}" type="presParOf" srcId="{E1EAB58B-7922-4F82-8A97-733C00F1F680}" destId="{131D5263-0AA4-487F-AE72-5CFBEC29F12C}" srcOrd="18" destOrd="0" presId="urn:microsoft.com/office/officeart/2005/8/layout/default"/>
    <dgm:cxn modelId="{3CE02548-4A0D-4DC1-8CC1-1A789B18F1B2}" type="presParOf" srcId="{E1EAB58B-7922-4F82-8A97-733C00F1F680}" destId="{803AF5D5-90B0-47F4-805D-C05D57D9015F}" srcOrd="19" destOrd="0" presId="urn:microsoft.com/office/officeart/2005/8/layout/default"/>
    <dgm:cxn modelId="{FF080A69-6666-459E-813A-5A32D0871FD0}" type="presParOf" srcId="{E1EAB58B-7922-4F82-8A97-733C00F1F680}" destId="{BB737E9F-93D4-450D-99C4-2596A9DB50B2}" srcOrd="20" destOrd="0" presId="urn:microsoft.com/office/officeart/2005/8/layout/default"/>
    <dgm:cxn modelId="{DF404DC0-981B-4637-A07E-0E608AF81801}" type="presParOf" srcId="{E1EAB58B-7922-4F82-8A97-733C00F1F680}" destId="{30A02376-209C-4E07-98F1-78B49B11591A}" srcOrd="21" destOrd="0" presId="urn:microsoft.com/office/officeart/2005/8/layout/default"/>
    <dgm:cxn modelId="{4BE43736-A817-47F6-ACE1-CF244EA757A1}" type="presParOf" srcId="{E1EAB58B-7922-4F82-8A97-733C00F1F680}" destId="{25084CC3-2C86-4D56-9FC1-8610D905CD55}" srcOrd="22" destOrd="0" presId="urn:microsoft.com/office/officeart/2005/8/layout/default"/>
    <dgm:cxn modelId="{48F7F465-E989-4420-AD1A-D5DA03F5FBD5}" type="presParOf" srcId="{E1EAB58B-7922-4F82-8A97-733C00F1F680}" destId="{D3D85FEC-4074-4009-84B0-3113DF59F474}" srcOrd="23" destOrd="0" presId="urn:microsoft.com/office/officeart/2005/8/layout/default"/>
    <dgm:cxn modelId="{747F11AA-5785-46BF-B69E-4D9A4B01E93E}" type="presParOf" srcId="{E1EAB58B-7922-4F82-8A97-733C00F1F680}" destId="{772C6665-1B9C-41B6-8832-DCEDD87B66CB}" srcOrd="24" destOrd="0" presId="urn:microsoft.com/office/officeart/2005/8/layout/default"/>
    <dgm:cxn modelId="{5234B827-9018-455E-90C4-6FD357279373}" type="presParOf" srcId="{E1EAB58B-7922-4F82-8A97-733C00F1F680}" destId="{39B4EF06-1BD4-481D-96F9-A74FF569FC32}" srcOrd="25" destOrd="0" presId="urn:microsoft.com/office/officeart/2005/8/layout/default"/>
    <dgm:cxn modelId="{8270AFF6-7CBF-4F85-A848-559577F0F2FB}" type="presParOf" srcId="{E1EAB58B-7922-4F82-8A97-733C00F1F680}" destId="{0E015EFF-7C65-4BB2-BA15-08FCD9637902}" srcOrd="26" destOrd="0" presId="urn:microsoft.com/office/officeart/2005/8/layout/default"/>
    <dgm:cxn modelId="{269A9F11-B00B-471B-BCCB-2F9CEA77A1EE}" type="presParOf" srcId="{E1EAB58B-7922-4F82-8A97-733C00F1F680}" destId="{5B4B306F-003F-406B-A411-EA376FE2983B}" srcOrd="27" destOrd="0" presId="urn:microsoft.com/office/officeart/2005/8/layout/default"/>
    <dgm:cxn modelId="{9A0AB581-2EC7-43B5-BF3E-92302ECF192B}" type="presParOf" srcId="{E1EAB58B-7922-4F82-8A97-733C00F1F680}" destId="{26F4580F-68CB-4930-AD24-27D8F2DE5C2B}"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085132-2400-4AEC-9E49-EB4BA939B260}"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3F3D8309-1482-44CD-91AF-F9D0049A8FDC}">
      <dgm:prSet phldrT="[Text]" custT="1"/>
      <dgm:spPr>
        <a:solidFill>
          <a:schemeClr val="accent6">
            <a:lumMod val="75000"/>
          </a:schemeClr>
        </a:solidFill>
      </dgm:spPr>
      <dgm:t>
        <a:bodyPr/>
        <a:lstStyle/>
        <a:p>
          <a:r>
            <a:rPr lang="en-US" sz="1700" b="1" dirty="0" smtClean="0"/>
            <a:t>Staffing </a:t>
          </a:r>
          <a:endParaRPr lang="en-US" sz="1700" b="1" dirty="0"/>
        </a:p>
      </dgm:t>
    </dgm:pt>
    <dgm:pt modelId="{03268C9F-1FA4-41D9-89C6-3AA5D55E3512}" type="parTrans" cxnId="{BFFEF005-4A55-4697-85D3-461CE66BAD2A}">
      <dgm:prSet/>
      <dgm:spPr/>
      <dgm:t>
        <a:bodyPr/>
        <a:lstStyle/>
        <a:p>
          <a:endParaRPr lang="en-US" b="1"/>
        </a:p>
      </dgm:t>
    </dgm:pt>
    <dgm:pt modelId="{8DA301ED-F625-4DB1-B955-F28C716DFCCF}" type="sibTrans" cxnId="{BFFEF005-4A55-4697-85D3-461CE66BAD2A}">
      <dgm:prSet/>
      <dgm:spPr/>
      <dgm:t>
        <a:bodyPr/>
        <a:lstStyle/>
        <a:p>
          <a:endParaRPr lang="en-US" b="1"/>
        </a:p>
      </dgm:t>
    </dgm:pt>
    <dgm:pt modelId="{9FE94330-91CC-4CD0-B92F-846423A78550}">
      <dgm:prSet custT="1"/>
      <dgm:spPr>
        <a:solidFill>
          <a:schemeClr val="accent6">
            <a:lumMod val="75000"/>
          </a:schemeClr>
        </a:solidFill>
      </dgm:spPr>
      <dgm:t>
        <a:bodyPr/>
        <a:lstStyle/>
        <a:p>
          <a:r>
            <a:rPr lang="en-US" sz="1700" b="1" dirty="0" smtClean="0"/>
            <a:t>Hiring process</a:t>
          </a:r>
          <a:endParaRPr lang="en-US" sz="1700" b="1" dirty="0"/>
        </a:p>
      </dgm:t>
    </dgm:pt>
    <dgm:pt modelId="{8FE8EA76-7793-468E-9E95-D546CDEDB8E3}" type="parTrans" cxnId="{161EE8D7-30B3-45AC-A5BD-13B801B00A06}">
      <dgm:prSet/>
      <dgm:spPr/>
      <dgm:t>
        <a:bodyPr/>
        <a:lstStyle/>
        <a:p>
          <a:endParaRPr lang="en-US" b="1"/>
        </a:p>
      </dgm:t>
    </dgm:pt>
    <dgm:pt modelId="{8022D0B1-4032-4423-A487-F6858BCC0A13}" type="sibTrans" cxnId="{161EE8D7-30B3-45AC-A5BD-13B801B00A06}">
      <dgm:prSet/>
      <dgm:spPr/>
      <dgm:t>
        <a:bodyPr/>
        <a:lstStyle/>
        <a:p>
          <a:endParaRPr lang="en-US" b="1"/>
        </a:p>
      </dgm:t>
    </dgm:pt>
    <dgm:pt modelId="{5CECBDD6-4048-4A09-8727-6822DDFB153B}">
      <dgm:prSet custT="1"/>
      <dgm:spPr>
        <a:solidFill>
          <a:srgbClr val="0070C0"/>
        </a:solidFill>
      </dgm:spPr>
      <dgm:t>
        <a:bodyPr/>
        <a:lstStyle/>
        <a:p>
          <a:r>
            <a:rPr lang="en-US" sz="1700" b="1" dirty="0" smtClean="0"/>
            <a:t>Lack of NBS disorder specific public data for pipeline validation </a:t>
          </a:r>
          <a:endParaRPr lang="en-US" sz="1700" b="1" dirty="0"/>
        </a:p>
      </dgm:t>
    </dgm:pt>
    <dgm:pt modelId="{42806E98-716B-427D-B4FF-A0EE02BBFD7A}" type="parTrans" cxnId="{52AC3533-0B13-45EE-A2EE-AAECF124A7CE}">
      <dgm:prSet/>
      <dgm:spPr/>
      <dgm:t>
        <a:bodyPr/>
        <a:lstStyle/>
        <a:p>
          <a:endParaRPr lang="en-US" b="1"/>
        </a:p>
      </dgm:t>
    </dgm:pt>
    <dgm:pt modelId="{FADB9406-D386-4097-9F5F-9D1B2F90464A}" type="sibTrans" cxnId="{52AC3533-0B13-45EE-A2EE-AAECF124A7CE}">
      <dgm:prSet/>
      <dgm:spPr/>
      <dgm:t>
        <a:bodyPr/>
        <a:lstStyle/>
        <a:p>
          <a:endParaRPr lang="en-US" b="1"/>
        </a:p>
      </dgm:t>
    </dgm:pt>
    <dgm:pt modelId="{414EBA03-0784-4D30-819B-C23CD82D4B3A}">
      <dgm:prSet custT="1"/>
      <dgm:spPr>
        <a:solidFill>
          <a:schemeClr val="accent6">
            <a:lumMod val="75000"/>
          </a:schemeClr>
        </a:solidFill>
      </dgm:spPr>
      <dgm:t>
        <a:bodyPr/>
        <a:lstStyle/>
        <a:p>
          <a:pPr rtl="0"/>
          <a:r>
            <a:rPr lang="en-US" sz="1700" b="1" dirty="0" smtClean="0"/>
            <a:t>Higher than expected false positive rates and referrals</a:t>
          </a:r>
        </a:p>
      </dgm:t>
    </dgm:pt>
    <dgm:pt modelId="{E3DD14F8-D009-48BD-88E8-4FE4FBE4AAFF}" type="parTrans" cxnId="{13F567B0-339A-4AB4-B88F-16348B592D4C}">
      <dgm:prSet/>
      <dgm:spPr/>
      <dgm:t>
        <a:bodyPr/>
        <a:lstStyle/>
        <a:p>
          <a:endParaRPr lang="en-US" b="1"/>
        </a:p>
      </dgm:t>
    </dgm:pt>
    <dgm:pt modelId="{3B61E107-D164-466A-BFA9-FFABC8C22F7F}" type="sibTrans" cxnId="{13F567B0-339A-4AB4-B88F-16348B592D4C}">
      <dgm:prSet/>
      <dgm:spPr/>
      <dgm:t>
        <a:bodyPr/>
        <a:lstStyle/>
        <a:p>
          <a:endParaRPr lang="en-US" b="1"/>
        </a:p>
      </dgm:t>
    </dgm:pt>
    <dgm:pt modelId="{73F487D6-1EBD-40AC-A332-B4B40355F1DD}">
      <dgm:prSet custT="1"/>
      <dgm:spPr>
        <a:solidFill>
          <a:srgbClr val="0070C0"/>
        </a:solidFill>
      </dgm:spPr>
      <dgm:t>
        <a:bodyPr/>
        <a:lstStyle/>
        <a:p>
          <a:pPr rtl="0"/>
          <a:r>
            <a:rPr lang="en-US" sz="1700" b="1" dirty="0" smtClean="0"/>
            <a:t>Delays in construction of new laboratory space</a:t>
          </a:r>
        </a:p>
      </dgm:t>
    </dgm:pt>
    <dgm:pt modelId="{01322D43-E852-4FA2-8B1B-587717AEF1DD}" type="parTrans" cxnId="{A052B37F-20DA-45B8-9A88-015EFD6CAB2D}">
      <dgm:prSet/>
      <dgm:spPr/>
      <dgm:t>
        <a:bodyPr/>
        <a:lstStyle/>
        <a:p>
          <a:endParaRPr lang="en-US" b="1"/>
        </a:p>
      </dgm:t>
    </dgm:pt>
    <dgm:pt modelId="{BC95668B-86A2-421F-800B-2B6A57266E5F}" type="sibTrans" cxnId="{A052B37F-20DA-45B8-9A88-015EFD6CAB2D}">
      <dgm:prSet/>
      <dgm:spPr/>
      <dgm:t>
        <a:bodyPr/>
        <a:lstStyle/>
        <a:p>
          <a:endParaRPr lang="en-US" b="1"/>
        </a:p>
      </dgm:t>
    </dgm:pt>
    <dgm:pt modelId="{A95B0D37-C5C5-4B63-8B8F-BA02793424C2}">
      <dgm:prSet custT="1"/>
      <dgm:spPr>
        <a:solidFill>
          <a:schemeClr val="accent6">
            <a:lumMod val="75000"/>
          </a:schemeClr>
        </a:solidFill>
      </dgm:spPr>
      <dgm:t>
        <a:bodyPr/>
        <a:lstStyle/>
        <a:p>
          <a:r>
            <a:rPr lang="en-US" sz="1700" b="1" dirty="0" smtClean="0"/>
            <a:t>Delay in FDA approval of Neobase2 kit</a:t>
          </a:r>
        </a:p>
      </dgm:t>
    </dgm:pt>
    <dgm:pt modelId="{7A5DDA08-0165-4C41-BB1C-7850A95BE489}" type="parTrans" cxnId="{98CB4E47-832F-4D75-8648-848361D91168}">
      <dgm:prSet/>
      <dgm:spPr/>
      <dgm:t>
        <a:bodyPr/>
        <a:lstStyle/>
        <a:p>
          <a:endParaRPr lang="en-US" b="1"/>
        </a:p>
      </dgm:t>
    </dgm:pt>
    <dgm:pt modelId="{79AF912E-2155-42A7-8318-E00AA94768D1}" type="sibTrans" cxnId="{98CB4E47-832F-4D75-8648-848361D91168}">
      <dgm:prSet/>
      <dgm:spPr/>
      <dgm:t>
        <a:bodyPr/>
        <a:lstStyle/>
        <a:p>
          <a:endParaRPr lang="en-US" b="1"/>
        </a:p>
      </dgm:t>
    </dgm:pt>
    <dgm:pt modelId="{41F76E82-FB41-4395-ADDB-ACAF30F8E00F}">
      <dgm:prSet custT="1"/>
      <dgm:spPr>
        <a:solidFill>
          <a:srgbClr val="0070C0"/>
        </a:solidFill>
      </dgm:spPr>
      <dgm:t>
        <a:bodyPr/>
        <a:lstStyle/>
        <a:p>
          <a:r>
            <a:rPr lang="en-US" sz="1700" b="1" dirty="0"/>
            <a:t>No shared genomic variant database specific to NBS </a:t>
          </a:r>
          <a:r>
            <a:rPr lang="en-US" sz="1700" b="1" dirty="0" smtClean="0"/>
            <a:t>disorders</a:t>
          </a:r>
          <a:endParaRPr lang="en-US" sz="1700" b="1" dirty="0"/>
        </a:p>
      </dgm:t>
    </dgm:pt>
    <dgm:pt modelId="{BC783012-65A1-4932-9D13-F24B8B4AC1AA}" type="parTrans" cxnId="{3A91FBF4-7157-469F-8AB3-093F31BD4F7E}">
      <dgm:prSet/>
      <dgm:spPr/>
      <dgm:t>
        <a:bodyPr/>
        <a:lstStyle/>
        <a:p>
          <a:endParaRPr lang="en-US" b="1"/>
        </a:p>
      </dgm:t>
    </dgm:pt>
    <dgm:pt modelId="{2352335A-6E2F-4A25-9FD7-87DC95CA9DF7}" type="sibTrans" cxnId="{3A91FBF4-7157-469F-8AB3-093F31BD4F7E}">
      <dgm:prSet/>
      <dgm:spPr/>
      <dgm:t>
        <a:bodyPr/>
        <a:lstStyle/>
        <a:p>
          <a:endParaRPr lang="en-US" b="1"/>
        </a:p>
      </dgm:t>
    </dgm:pt>
    <dgm:pt modelId="{0F969B79-4D5E-4C0E-A9CA-881057FAB924}">
      <dgm:prSet custT="1"/>
      <dgm:spPr>
        <a:solidFill>
          <a:srgbClr val="00A0AF"/>
        </a:solidFill>
      </dgm:spPr>
      <dgm:t>
        <a:bodyPr/>
        <a:lstStyle/>
        <a:p>
          <a:pPr rtl="0"/>
          <a:r>
            <a:rPr lang="en-US" sz="1700" b="1" dirty="0" smtClean="0"/>
            <a:t>Statewide delay by LIMS vendor to complete upgrade</a:t>
          </a:r>
        </a:p>
      </dgm:t>
    </dgm:pt>
    <dgm:pt modelId="{50AE86F4-F000-41E5-AE84-17FD037EF98F}" type="parTrans" cxnId="{5659AC01-EF90-4CB4-B076-BDBFFB4FA5CF}">
      <dgm:prSet/>
      <dgm:spPr/>
      <dgm:t>
        <a:bodyPr/>
        <a:lstStyle/>
        <a:p>
          <a:endParaRPr lang="en-US" b="1"/>
        </a:p>
      </dgm:t>
    </dgm:pt>
    <dgm:pt modelId="{9FA4CC48-5D86-43E0-9D6C-89A121AA47A0}" type="sibTrans" cxnId="{5659AC01-EF90-4CB4-B076-BDBFFB4FA5CF}">
      <dgm:prSet/>
      <dgm:spPr/>
      <dgm:t>
        <a:bodyPr/>
        <a:lstStyle/>
        <a:p>
          <a:endParaRPr lang="en-US" b="1"/>
        </a:p>
      </dgm:t>
    </dgm:pt>
    <dgm:pt modelId="{0AC39C5F-C6A0-4C0F-8A96-FC9A72E5C1BD}">
      <dgm:prSet custT="1"/>
      <dgm:spPr>
        <a:solidFill>
          <a:srgbClr val="00A0AF"/>
        </a:solidFill>
      </dgm:spPr>
      <dgm:t>
        <a:bodyPr/>
        <a:lstStyle/>
        <a:p>
          <a:r>
            <a:rPr lang="en-US" sz="1700" b="1" dirty="0" smtClean="0"/>
            <a:t>Delays in processing regulations due to moratorium</a:t>
          </a:r>
          <a:endParaRPr lang="en-US" sz="1700" b="1" dirty="0"/>
        </a:p>
      </dgm:t>
    </dgm:pt>
    <dgm:pt modelId="{21319AA5-B2CC-4372-A7D8-FC534CBB7093}" type="parTrans" cxnId="{4985056F-C295-4F6B-B4D8-BCB5DB21D604}">
      <dgm:prSet/>
      <dgm:spPr/>
      <dgm:t>
        <a:bodyPr/>
        <a:lstStyle/>
        <a:p>
          <a:endParaRPr lang="en-US" b="1"/>
        </a:p>
      </dgm:t>
    </dgm:pt>
    <dgm:pt modelId="{7DA7952C-6227-4F18-B598-079956695742}" type="sibTrans" cxnId="{4985056F-C295-4F6B-B4D8-BCB5DB21D604}">
      <dgm:prSet/>
      <dgm:spPr/>
      <dgm:t>
        <a:bodyPr/>
        <a:lstStyle/>
        <a:p>
          <a:endParaRPr lang="en-US" b="1"/>
        </a:p>
      </dgm:t>
    </dgm:pt>
    <dgm:pt modelId="{830859E8-5C53-4832-8433-DECD288CE43B}">
      <dgm:prSet custT="1"/>
      <dgm:spPr>
        <a:solidFill>
          <a:schemeClr val="accent6">
            <a:lumMod val="75000"/>
          </a:schemeClr>
        </a:solidFill>
      </dgm:spPr>
      <dgm:t>
        <a:bodyPr/>
        <a:lstStyle/>
        <a:p>
          <a:r>
            <a:rPr lang="en-US" sz="1700" b="1" dirty="0" smtClean="0"/>
            <a:t>Complicated and delayed state procurement process</a:t>
          </a:r>
          <a:endParaRPr lang="en-US" sz="1700" b="1" dirty="0"/>
        </a:p>
      </dgm:t>
    </dgm:pt>
    <dgm:pt modelId="{3158EF91-B19B-4D99-8EE7-AB057674D247}" type="parTrans" cxnId="{D438CA55-E026-4D50-A533-9C3398330E8D}">
      <dgm:prSet/>
      <dgm:spPr/>
      <dgm:t>
        <a:bodyPr/>
        <a:lstStyle/>
        <a:p>
          <a:endParaRPr lang="en-US" b="1"/>
        </a:p>
      </dgm:t>
    </dgm:pt>
    <dgm:pt modelId="{11051E39-B581-43DA-A66A-E65240BFA9BC}" type="sibTrans" cxnId="{D438CA55-E026-4D50-A533-9C3398330E8D}">
      <dgm:prSet/>
      <dgm:spPr/>
      <dgm:t>
        <a:bodyPr/>
        <a:lstStyle/>
        <a:p>
          <a:endParaRPr lang="en-US" b="1"/>
        </a:p>
      </dgm:t>
    </dgm:pt>
    <dgm:pt modelId="{2BF28C94-0336-4774-B4E0-4C8215FB3AE5}">
      <dgm:prSet custT="1"/>
      <dgm:spPr>
        <a:solidFill>
          <a:srgbClr val="0070C0"/>
        </a:solidFill>
      </dgm:spPr>
      <dgm:t>
        <a:bodyPr/>
        <a:lstStyle/>
        <a:p>
          <a:r>
            <a:rPr lang="en-US" sz="1700" b="1" dirty="0" smtClean="0"/>
            <a:t>Difficulty recruiting underrepresented populations</a:t>
          </a:r>
          <a:endParaRPr lang="en-US" sz="1700" b="1" dirty="0"/>
        </a:p>
      </dgm:t>
    </dgm:pt>
    <dgm:pt modelId="{6694F12D-AB30-4541-9607-07B6B56733BE}" type="parTrans" cxnId="{0322E108-6981-43D7-A4DE-E4998E4D86C3}">
      <dgm:prSet/>
      <dgm:spPr/>
      <dgm:t>
        <a:bodyPr/>
        <a:lstStyle/>
        <a:p>
          <a:endParaRPr lang="en-US" b="1"/>
        </a:p>
      </dgm:t>
    </dgm:pt>
    <dgm:pt modelId="{2A737CB1-F8E3-47CE-900F-AF33B3EC1B1C}" type="sibTrans" cxnId="{0322E108-6981-43D7-A4DE-E4998E4D86C3}">
      <dgm:prSet/>
      <dgm:spPr/>
      <dgm:t>
        <a:bodyPr/>
        <a:lstStyle/>
        <a:p>
          <a:endParaRPr lang="en-US" b="1"/>
        </a:p>
      </dgm:t>
    </dgm:pt>
    <dgm:pt modelId="{E7EE7B6D-3DA5-499A-AB5C-DE31A3FABF3F}">
      <dgm:prSet custT="1"/>
      <dgm:spPr>
        <a:solidFill>
          <a:srgbClr val="00A0AF"/>
        </a:solidFill>
      </dgm:spPr>
      <dgm:t>
        <a:bodyPr/>
        <a:lstStyle/>
        <a:p>
          <a:r>
            <a:rPr lang="en-US" sz="1700" b="1" dirty="0" smtClean="0"/>
            <a:t>Discontinuation of columns that were recommended for use in the LC/MS/MS method for ALD</a:t>
          </a:r>
          <a:endParaRPr lang="en-US" sz="1700" b="1" dirty="0"/>
        </a:p>
      </dgm:t>
    </dgm:pt>
    <dgm:pt modelId="{2899B7DE-E6F5-46DC-857B-795E9F4C8A21}" type="parTrans" cxnId="{8AD7DBFF-F25B-4FF4-ADA9-4FB2274A194F}">
      <dgm:prSet/>
      <dgm:spPr/>
      <dgm:t>
        <a:bodyPr/>
        <a:lstStyle/>
        <a:p>
          <a:endParaRPr lang="en-US" b="1"/>
        </a:p>
      </dgm:t>
    </dgm:pt>
    <dgm:pt modelId="{7171DDBE-4677-425A-B558-CFA23377777A}" type="sibTrans" cxnId="{8AD7DBFF-F25B-4FF4-ADA9-4FB2274A194F}">
      <dgm:prSet/>
      <dgm:spPr/>
      <dgm:t>
        <a:bodyPr/>
        <a:lstStyle/>
        <a:p>
          <a:endParaRPr lang="en-US" b="1"/>
        </a:p>
      </dgm:t>
    </dgm:pt>
    <dgm:pt modelId="{474C5F99-2C76-4BFA-8D6E-691E010D9B1C}">
      <dgm:prSet custT="1"/>
      <dgm:spPr>
        <a:solidFill>
          <a:srgbClr val="0070C0"/>
        </a:solidFill>
      </dgm:spPr>
      <dgm:t>
        <a:bodyPr/>
        <a:lstStyle/>
        <a:p>
          <a:r>
            <a:rPr lang="en-US" sz="1700" b="1" dirty="0"/>
            <a:t>Scheduling </a:t>
          </a:r>
          <a:r>
            <a:rPr lang="en-US" sz="1700" b="1" dirty="0" smtClean="0"/>
            <a:t>meetings </a:t>
          </a:r>
          <a:r>
            <a:rPr lang="en-US" sz="1700" b="1" dirty="0"/>
            <a:t>with external stakeholders to develop LTFU program</a:t>
          </a:r>
        </a:p>
      </dgm:t>
    </dgm:pt>
    <dgm:pt modelId="{25DB68A9-5F52-446E-8B1F-DD43E1659300}" type="parTrans" cxnId="{043B1482-A73C-455A-B5FE-421BB9033644}">
      <dgm:prSet/>
      <dgm:spPr/>
      <dgm:t>
        <a:bodyPr/>
        <a:lstStyle/>
        <a:p>
          <a:endParaRPr lang="en-US" b="1"/>
        </a:p>
      </dgm:t>
    </dgm:pt>
    <dgm:pt modelId="{BE4ACC4E-3F3F-4C99-910C-DFA458E0020E}" type="sibTrans" cxnId="{043B1482-A73C-455A-B5FE-421BB9033644}">
      <dgm:prSet/>
      <dgm:spPr/>
      <dgm:t>
        <a:bodyPr/>
        <a:lstStyle/>
        <a:p>
          <a:endParaRPr lang="en-US" b="1"/>
        </a:p>
      </dgm:t>
    </dgm:pt>
    <dgm:pt modelId="{20B007FC-8816-44AD-9902-C8B6EAC309CD}">
      <dgm:prSet custT="1"/>
      <dgm:spPr>
        <a:solidFill>
          <a:srgbClr val="00A0AF"/>
        </a:solidFill>
      </dgm:spPr>
      <dgm:t>
        <a:bodyPr/>
        <a:lstStyle/>
        <a:p>
          <a:r>
            <a:rPr lang="en-US" sz="1700" b="1" dirty="0" smtClean="0"/>
            <a:t>New MS/MS instruments did not perform as expected</a:t>
          </a:r>
          <a:endParaRPr lang="en-US" sz="1700" dirty="0"/>
        </a:p>
      </dgm:t>
    </dgm:pt>
    <dgm:pt modelId="{72560789-32EC-406E-811D-7AAE29F27F00}" type="parTrans" cxnId="{68F46F6F-2E77-4E36-B946-74EFC24B0240}">
      <dgm:prSet/>
      <dgm:spPr/>
      <dgm:t>
        <a:bodyPr/>
        <a:lstStyle/>
        <a:p>
          <a:endParaRPr lang="en-US"/>
        </a:p>
      </dgm:t>
    </dgm:pt>
    <dgm:pt modelId="{A50B3DBF-CB6A-4768-B08A-B3D68467A60B}" type="sibTrans" cxnId="{68F46F6F-2E77-4E36-B946-74EFC24B0240}">
      <dgm:prSet/>
      <dgm:spPr/>
      <dgm:t>
        <a:bodyPr/>
        <a:lstStyle/>
        <a:p>
          <a:endParaRPr lang="en-US"/>
        </a:p>
      </dgm:t>
    </dgm:pt>
    <dgm:pt modelId="{7F8DCF65-00EA-44BE-8E0C-54731D2194C9}">
      <dgm:prSet custT="1"/>
      <dgm:spPr>
        <a:solidFill>
          <a:srgbClr val="00A0AF"/>
        </a:solidFill>
      </dgm:spPr>
      <dgm:t>
        <a:bodyPr/>
        <a:lstStyle/>
        <a:p>
          <a:r>
            <a:rPr lang="en-US" sz="1700" b="1" dirty="0" smtClean="0"/>
            <a:t>Funding was not approved during legislative session</a:t>
          </a:r>
          <a:endParaRPr lang="en-US" sz="1700" b="1" dirty="0"/>
        </a:p>
      </dgm:t>
    </dgm:pt>
    <dgm:pt modelId="{444170B4-3649-4610-B86F-02C62C411A76}" type="sibTrans" cxnId="{856AE244-518F-4FE2-B420-9214F9758DFD}">
      <dgm:prSet/>
      <dgm:spPr/>
      <dgm:t>
        <a:bodyPr/>
        <a:lstStyle/>
        <a:p>
          <a:endParaRPr lang="en-US" b="1"/>
        </a:p>
      </dgm:t>
    </dgm:pt>
    <dgm:pt modelId="{8CCD6D6D-DD21-407C-A799-23D2D1B0AF0B}" type="parTrans" cxnId="{856AE244-518F-4FE2-B420-9214F9758DFD}">
      <dgm:prSet/>
      <dgm:spPr/>
      <dgm:t>
        <a:bodyPr/>
        <a:lstStyle/>
        <a:p>
          <a:endParaRPr lang="en-US" b="1"/>
        </a:p>
      </dgm:t>
    </dgm:pt>
    <dgm:pt modelId="{83DFC293-579B-4B72-B03E-B6C7DC056048}" type="pres">
      <dgm:prSet presAssocID="{9D085132-2400-4AEC-9E49-EB4BA939B260}" presName="diagram" presStyleCnt="0">
        <dgm:presLayoutVars>
          <dgm:dir/>
          <dgm:resizeHandles val="exact"/>
        </dgm:presLayoutVars>
      </dgm:prSet>
      <dgm:spPr/>
      <dgm:t>
        <a:bodyPr/>
        <a:lstStyle/>
        <a:p>
          <a:endParaRPr lang="en-US"/>
        </a:p>
      </dgm:t>
    </dgm:pt>
    <dgm:pt modelId="{2C04587A-13A8-445B-8D1D-0C0956F4B24A}" type="pres">
      <dgm:prSet presAssocID="{3F3D8309-1482-44CD-91AF-F9D0049A8FDC}" presName="node" presStyleLbl="node1" presStyleIdx="0" presStyleCnt="15">
        <dgm:presLayoutVars>
          <dgm:bulletEnabled val="1"/>
        </dgm:presLayoutVars>
      </dgm:prSet>
      <dgm:spPr/>
      <dgm:t>
        <a:bodyPr/>
        <a:lstStyle/>
        <a:p>
          <a:endParaRPr lang="en-US"/>
        </a:p>
      </dgm:t>
    </dgm:pt>
    <dgm:pt modelId="{ADEAF63B-02E5-46AA-9B8E-10DE0D2CEE6F}" type="pres">
      <dgm:prSet presAssocID="{8DA301ED-F625-4DB1-B955-F28C716DFCCF}" presName="sibTrans" presStyleCnt="0"/>
      <dgm:spPr/>
      <dgm:t>
        <a:bodyPr/>
        <a:lstStyle/>
        <a:p>
          <a:endParaRPr lang="en-US"/>
        </a:p>
      </dgm:t>
    </dgm:pt>
    <dgm:pt modelId="{C3B487AE-4B93-4762-BEAA-BF504EA3A70B}" type="pres">
      <dgm:prSet presAssocID="{9FE94330-91CC-4CD0-B92F-846423A78550}" presName="node" presStyleLbl="node1" presStyleIdx="1" presStyleCnt="15">
        <dgm:presLayoutVars>
          <dgm:bulletEnabled val="1"/>
        </dgm:presLayoutVars>
      </dgm:prSet>
      <dgm:spPr/>
      <dgm:t>
        <a:bodyPr/>
        <a:lstStyle/>
        <a:p>
          <a:endParaRPr lang="en-US"/>
        </a:p>
      </dgm:t>
    </dgm:pt>
    <dgm:pt modelId="{A22DB4BA-0F8C-4DA8-A39B-47926D6F816F}" type="pres">
      <dgm:prSet presAssocID="{8022D0B1-4032-4423-A487-F6858BCC0A13}" presName="sibTrans" presStyleCnt="0"/>
      <dgm:spPr/>
      <dgm:t>
        <a:bodyPr/>
        <a:lstStyle/>
        <a:p>
          <a:endParaRPr lang="en-US"/>
        </a:p>
      </dgm:t>
    </dgm:pt>
    <dgm:pt modelId="{87E635E5-F802-4082-AA9F-9FC6F35E7B29}" type="pres">
      <dgm:prSet presAssocID="{830859E8-5C53-4832-8433-DECD288CE43B}" presName="node" presStyleLbl="node1" presStyleIdx="2" presStyleCnt="15">
        <dgm:presLayoutVars>
          <dgm:bulletEnabled val="1"/>
        </dgm:presLayoutVars>
      </dgm:prSet>
      <dgm:spPr/>
      <dgm:t>
        <a:bodyPr/>
        <a:lstStyle/>
        <a:p>
          <a:endParaRPr lang="en-US"/>
        </a:p>
      </dgm:t>
    </dgm:pt>
    <dgm:pt modelId="{6A43848B-DDCC-49E5-8856-CF0FD5E825BC}" type="pres">
      <dgm:prSet presAssocID="{11051E39-B581-43DA-A66A-E65240BFA9BC}" presName="sibTrans" presStyleCnt="0"/>
      <dgm:spPr/>
      <dgm:t>
        <a:bodyPr/>
        <a:lstStyle/>
        <a:p>
          <a:endParaRPr lang="en-US"/>
        </a:p>
      </dgm:t>
    </dgm:pt>
    <dgm:pt modelId="{30AA64E0-E7E9-482A-942F-A62833BBAD1D}" type="pres">
      <dgm:prSet presAssocID="{A95B0D37-C5C5-4B63-8B8F-BA02793424C2}" presName="node" presStyleLbl="node1" presStyleIdx="3" presStyleCnt="15">
        <dgm:presLayoutVars>
          <dgm:bulletEnabled val="1"/>
        </dgm:presLayoutVars>
      </dgm:prSet>
      <dgm:spPr/>
      <dgm:t>
        <a:bodyPr/>
        <a:lstStyle/>
        <a:p>
          <a:endParaRPr lang="en-US"/>
        </a:p>
      </dgm:t>
    </dgm:pt>
    <dgm:pt modelId="{B35168D3-5259-4425-B3C7-9EFB1BDA365E}" type="pres">
      <dgm:prSet presAssocID="{79AF912E-2155-42A7-8318-E00AA94768D1}" presName="sibTrans" presStyleCnt="0"/>
      <dgm:spPr/>
      <dgm:t>
        <a:bodyPr/>
        <a:lstStyle/>
        <a:p>
          <a:endParaRPr lang="en-US"/>
        </a:p>
      </dgm:t>
    </dgm:pt>
    <dgm:pt modelId="{D338E67D-03B0-4D01-B05F-476E6998386E}" type="pres">
      <dgm:prSet presAssocID="{414EBA03-0784-4D30-819B-C23CD82D4B3A}" presName="node" presStyleLbl="node1" presStyleIdx="4" presStyleCnt="15" custLinFactNeighborX="-126" custLinFactNeighborY="-789">
        <dgm:presLayoutVars>
          <dgm:bulletEnabled val="1"/>
        </dgm:presLayoutVars>
      </dgm:prSet>
      <dgm:spPr/>
      <dgm:t>
        <a:bodyPr/>
        <a:lstStyle/>
        <a:p>
          <a:endParaRPr lang="en-US"/>
        </a:p>
      </dgm:t>
    </dgm:pt>
    <dgm:pt modelId="{10017430-92A9-4775-A4BD-48D5499AC916}" type="pres">
      <dgm:prSet presAssocID="{3B61E107-D164-466A-BFA9-FFABC8C22F7F}" presName="sibTrans" presStyleCnt="0"/>
      <dgm:spPr/>
      <dgm:t>
        <a:bodyPr/>
        <a:lstStyle/>
        <a:p>
          <a:endParaRPr lang="en-US"/>
        </a:p>
      </dgm:t>
    </dgm:pt>
    <dgm:pt modelId="{E18B474E-7CBF-4A73-97F4-9DCF1309F33D}" type="pres">
      <dgm:prSet presAssocID="{474C5F99-2C76-4BFA-8D6E-691E010D9B1C}" presName="node" presStyleLbl="node1" presStyleIdx="5" presStyleCnt="15">
        <dgm:presLayoutVars>
          <dgm:bulletEnabled val="1"/>
        </dgm:presLayoutVars>
      </dgm:prSet>
      <dgm:spPr/>
      <dgm:t>
        <a:bodyPr/>
        <a:lstStyle/>
        <a:p>
          <a:endParaRPr lang="en-US"/>
        </a:p>
      </dgm:t>
    </dgm:pt>
    <dgm:pt modelId="{9D4737FF-DAF7-4354-960E-3A9731FF8912}" type="pres">
      <dgm:prSet presAssocID="{BE4ACC4E-3F3F-4C99-910C-DFA458E0020E}" presName="sibTrans" presStyleCnt="0"/>
      <dgm:spPr/>
      <dgm:t>
        <a:bodyPr/>
        <a:lstStyle/>
        <a:p>
          <a:endParaRPr lang="en-US"/>
        </a:p>
      </dgm:t>
    </dgm:pt>
    <dgm:pt modelId="{04DDB4BD-299C-459D-9B75-360B56716698}" type="pres">
      <dgm:prSet presAssocID="{41F76E82-FB41-4395-ADDB-ACAF30F8E00F}" presName="node" presStyleLbl="node1" presStyleIdx="6" presStyleCnt="15">
        <dgm:presLayoutVars>
          <dgm:bulletEnabled val="1"/>
        </dgm:presLayoutVars>
      </dgm:prSet>
      <dgm:spPr/>
      <dgm:t>
        <a:bodyPr/>
        <a:lstStyle/>
        <a:p>
          <a:endParaRPr lang="en-US"/>
        </a:p>
      </dgm:t>
    </dgm:pt>
    <dgm:pt modelId="{D6B021F3-4292-41AB-83B0-8A43C5BB4233}" type="pres">
      <dgm:prSet presAssocID="{2352335A-6E2F-4A25-9FD7-87DC95CA9DF7}" presName="sibTrans" presStyleCnt="0"/>
      <dgm:spPr/>
      <dgm:t>
        <a:bodyPr/>
        <a:lstStyle/>
        <a:p>
          <a:endParaRPr lang="en-US"/>
        </a:p>
      </dgm:t>
    </dgm:pt>
    <dgm:pt modelId="{5E55FECC-3A8E-4968-94BB-F30844B9EFE5}" type="pres">
      <dgm:prSet presAssocID="{5CECBDD6-4048-4A09-8727-6822DDFB153B}" presName="node" presStyleLbl="node1" presStyleIdx="7" presStyleCnt="15">
        <dgm:presLayoutVars>
          <dgm:bulletEnabled val="1"/>
        </dgm:presLayoutVars>
      </dgm:prSet>
      <dgm:spPr/>
      <dgm:t>
        <a:bodyPr/>
        <a:lstStyle/>
        <a:p>
          <a:endParaRPr lang="en-US"/>
        </a:p>
      </dgm:t>
    </dgm:pt>
    <dgm:pt modelId="{5055ABAF-95DA-4266-BF89-BBDE2AE975BF}" type="pres">
      <dgm:prSet presAssocID="{FADB9406-D386-4097-9F5F-9D1B2F90464A}" presName="sibTrans" presStyleCnt="0"/>
      <dgm:spPr/>
      <dgm:t>
        <a:bodyPr/>
        <a:lstStyle/>
        <a:p>
          <a:endParaRPr lang="en-US"/>
        </a:p>
      </dgm:t>
    </dgm:pt>
    <dgm:pt modelId="{DFD48074-AE06-40B1-85F9-A5F615809574}" type="pres">
      <dgm:prSet presAssocID="{73F487D6-1EBD-40AC-A332-B4B40355F1DD}" presName="node" presStyleLbl="node1" presStyleIdx="8" presStyleCnt="15">
        <dgm:presLayoutVars>
          <dgm:bulletEnabled val="1"/>
        </dgm:presLayoutVars>
      </dgm:prSet>
      <dgm:spPr/>
      <dgm:t>
        <a:bodyPr/>
        <a:lstStyle/>
        <a:p>
          <a:endParaRPr lang="en-US"/>
        </a:p>
      </dgm:t>
    </dgm:pt>
    <dgm:pt modelId="{151ED20D-5FCE-43CC-8CF4-8CAB987D7A68}" type="pres">
      <dgm:prSet presAssocID="{BC95668B-86A2-421F-800B-2B6A57266E5F}" presName="sibTrans" presStyleCnt="0"/>
      <dgm:spPr/>
      <dgm:t>
        <a:bodyPr/>
        <a:lstStyle/>
        <a:p>
          <a:endParaRPr lang="en-US"/>
        </a:p>
      </dgm:t>
    </dgm:pt>
    <dgm:pt modelId="{E0C73203-84CA-4E04-A5D7-232F0FF0A39D}" type="pres">
      <dgm:prSet presAssocID="{2BF28C94-0336-4774-B4E0-4C8215FB3AE5}" presName="node" presStyleLbl="node1" presStyleIdx="9" presStyleCnt="15">
        <dgm:presLayoutVars>
          <dgm:bulletEnabled val="1"/>
        </dgm:presLayoutVars>
      </dgm:prSet>
      <dgm:spPr/>
      <dgm:t>
        <a:bodyPr/>
        <a:lstStyle/>
        <a:p>
          <a:endParaRPr lang="en-US"/>
        </a:p>
      </dgm:t>
    </dgm:pt>
    <dgm:pt modelId="{52BBC680-BB78-4CD4-930A-D57C8F528C3D}" type="pres">
      <dgm:prSet presAssocID="{2A737CB1-F8E3-47CE-900F-AF33B3EC1B1C}" presName="sibTrans" presStyleCnt="0"/>
      <dgm:spPr/>
      <dgm:t>
        <a:bodyPr/>
        <a:lstStyle/>
        <a:p>
          <a:endParaRPr lang="en-US"/>
        </a:p>
      </dgm:t>
    </dgm:pt>
    <dgm:pt modelId="{522F5D57-C29C-4A76-B3B1-11C387EDC525}" type="pres">
      <dgm:prSet presAssocID="{0F969B79-4D5E-4C0E-A9CA-881057FAB924}" presName="node" presStyleLbl="node1" presStyleIdx="10" presStyleCnt="15">
        <dgm:presLayoutVars>
          <dgm:bulletEnabled val="1"/>
        </dgm:presLayoutVars>
      </dgm:prSet>
      <dgm:spPr/>
      <dgm:t>
        <a:bodyPr/>
        <a:lstStyle/>
        <a:p>
          <a:endParaRPr lang="en-US"/>
        </a:p>
      </dgm:t>
    </dgm:pt>
    <dgm:pt modelId="{F17FE53B-3338-47FD-AAA0-25281885A159}" type="pres">
      <dgm:prSet presAssocID="{9FA4CC48-5D86-43E0-9D6C-89A121AA47A0}" presName="sibTrans" presStyleCnt="0"/>
      <dgm:spPr/>
      <dgm:t>
        <a:bodyPr/>
        <a:lstStyle/>
        <a:p>
          <a:endParaRPr lang="en-US"/>
        </a:p>
      </dgm:t>
    </dgm:pt>
    <dgm:pt modelId="{D961F051-CACD-41E4-8938-83FFE68BAFFD}" type="pres">
      <dgm:prSet presAssocID="{0AC39C5F-C6A0-4C0F-8A96-FC9A72E5C1BD}" presName="node" presStyleLbl="node1" presStyleIdx="11" presStyleCnt="15" custLinFactNeighborX="95" custLinFactNeighborY="1802">
        <dgm:presLayoutVars>
          <dgm:bulletEnabled val="1"/>
        </dgm:presLayoutVars>
      </dgm:prSet>
      <dgm:spPr/>
      <dgm:t>
        <a:bodyPr/>
        <a:lstStyle/>
        <a:p>
          <a:endParaRPr lang="en-US"/>
        </a:p>
      </dgm:t>
    </dgm:pt>
    <dgm:pt modelId="{C3A7C4EA-A8EF-4D58-8CE8-4B9CCDF38FEB}" type="pres">
      <dgm:prSet presAssocID="{7DA7952C-6227-4F18-B598-079956695742}" presName="sibTrans" presStyleCnt="0"/>
      <dgm:spPr/>
      <dgm:t>
        <a:bodyPr/>
        <a:lstStyle/>
        <a:p>
          <a:endParaRPr lang="en-US"/>
        </a:p>
      </dgm:t>
    </dgm:pt>
    <dgm:pt modelId="{0F346763-DE6F-469C-A316-CD0BF518B5D5}" type="pres">
      <dgm:prSet presAssocID="{E7EE7B6D-3DA5-499A-AB5C-DE31A3FABF3F}" presName="node" presStyleLbl="node1" presStyleIdx="12" presStyleCnt="15" custLinFactNeighborX="1086" custLinFactNeighborY="19">
        <dgm:presLayoutVars>
          <dgm:bulletEnabled val="1"/>
        </dgm:presLayoutVars>
      </dgm:prSet>
      <dgm:spPr/>
      <dgm:t>
        <a:bodyPr/>
        <a:lstStyle/>
        <a:p>
          <a:endParaRPr lang="en-US"/>
        </a:p>
      </dgm:t>
    </dgm:pt>
    <dgm:pt modelId="{0AE4B0C7-BE79-40AE-9E2D-4290AEFA1C33}" type="pres">
      <dgm:prSet presAssocID="{7171DDBE-4677-425A-B558-CFA23377777A}" presName="sibTrans" presStyleCnt="0"/>
      <dgm:spPr/>
      <dgm:t>
        <a:bodyPr/>
        <a:lstStyle/>
        <a:p>
          <a:endParaRPr lang="en-US"/>
        </a:p>
      </dgm:t>
    </dgm:pt>
    <dgm:pt modelId="{750257C8-F956-4072-8932-FD43626DB320}" type="pres">
      <dgm:prSet presAssocID="{7F8DCF65-00EA-44BE-8E0C-54731D2194C9}" presName="node" presStyleLbl="node1" presStyleIdx="13" presStyleCnt="15" custLinFactNeighborX="2114" custLinFactNeighborY="2829">
        <dgm:presLayoutVars>
          <dgm:bulletEnabled val="1"/>
        </dgm:presLayoutVars>
      </dgm:prSet>
      <dgm:spPr/>
      <dgm:t>
        <a:bodyPr/>
        <a:lstStyle/>
        <a:p>
          <a:endParaRPr lang="en-US"/>
        </a:p>
      </dgm:t>
    </dgm:pt>
    <dgm:pt modelId="{A1FABD02-2461-4D35-8A01-A26E16E82A25}" type="pres">
      <dgm:prSet presAssocID="{444170B4-3649-4610-B86F-02C62C411A76}" presName="sibTrans" presStyleCnt="0"/>
      <dgm:spPr/>
      <dgm:t>
        <a:bodyPr/>
        <a:lstStyle/>
        <a:p>
          <a:endParaRPr lang="en-US"/>
        </a:p>
      </dgm:t>
    </dgm:pt>
    <dgm:pt modelId="{AA2E81FD-B9BD-45B4-889D-EE62CB4F0777}" type="pres">
      <dgm:prSet presAssocID="{20B007FC-8816-44AD-9902-C8B6EAC309CD}" presName="node" presStyleLbl="node1" presStyleIdx="14" presStyleCnt="15" custLinFactNeighborX="612" custLinFactNeighborY="2829">
        <dgm:presLayoutVars>
          <dgm:bulletEnabled val="1"/>
        </dgm:presLayoutVars>
      </dgm:prSet>
      <dgm:spPr/>
      <dgm:t>
        <a:bodyPr/>
        <a:lstStyle/>
        <a:p>
          <a:endParaRPr lang="en-US"/>
        </a:p>
      </dgm:t>
    </dgm:pt>
  </dgm:ptLst>
  <dgm:cxnLst>
    <dgm:cxn modelId="{F974534F-8C9A-4032-B2B7-080E472C99B9}" type="presOf" srcId="{E7EE7B6D-3DA5-499A-AB5C-DE31A3FABF3F}" destId="{0F346763-DE6F-469C-A316-CD0BF518B5D5}" srcOrd="0" destOrd="0" presId="urn:microsoft.com/office/officeart/2005/8/layout/default"/>
    <dgm:cxn modelId="{A052B37F-20DA-45B8-9A88-015EFD6CAB2D}" srcId="{9D085132-2400-4AEC-9E49-EB4BA939B260}" destId="{73F487D6-1EBD-40AC-A332-B4B40355F1DD}" srcOrd="8" destOrd="0" parTransId="{01322D43-E852-4FA2-8B1B-587717AEF1DD}" sibTransId="{BC95668B-86A2-421F-800B-2B6A57266E5F}"/>
    <dgm:cxn modelId="{3A91FBF4-7157-469F-8AB3-093F31BD4F7E}" srcId="{9D085132-2400-4AEC-9E49-EB4BA939B260}" destId="{41F76E82-FB41-4395-ADDB-ACAF30F8E00F}" srcOrd="6" destOrd="0" parTransId="{BC783012-65A1-4932-9D13-F24B8B4AC1AA}" sibTransId="{2352335A-6E2F-4A25-9FD7-87DC95CA9DF7}"/>
    <dgm:cxn modelId="{6EF807AE-6C44-40DA-A07C-7C509B992300}" type="presOf" srcId="{5CECBDD6-4048-4A09-8727-6822DDFB153B}" destId="{5E55FECC-3A8E-4968-94BB-F30844B9EFE5}" srcOrd="0" destOrd="0" presId="urn:microsoft.com/office/officeart/2005/8/layout/default"/>
    <dgm:cxn modelId="{00B6D2F1-9D41-4418-874B-BB1214271900}" type="presOf" srcId="{7F8DCF65-00EA-44BE-8E0C-54731D2194C9}" destId="{750257C8-F956-4072-8932-FD43626DB320}" srcOrd="0" destOrd="0" presId="urn:microsoft.com/office/officeart/2005/8/layout/default"/>
    <dgm:cxn modelId="{5659AC01-EF90-4CB4-B076-BDBFFB4FA5CF}" srcId="{9D085132-2400-4AEC-9E49-EB4BA939B260}" destId="{0F969B79-4D5E-4C0E-A9CA-881057FAB924}" srcOrd="10" destOrd="0" parTransId="{50AE86F4-F000-41E5-AE84-17FD037EF98F}" sibTransId="{9FA4CC48-5D86-43E0-9D6C-89A121AA47A0}"/>
    <dgm:cxn modelId="{0322E108-6981-43D7-A4DE-E4998E4D86C3}" srcId="{9D085132-2400-4AEC-9E49-EB4BA939B260}" destId="{2BF28C94-0336-4774-B4E0-4C8215FB3AE5}" srcOrd="9" destOrd="0" parTransId="{6694F12D-AB30-4541-9607-07B6B56733BE}" sibTransId="{2A737CB1-F8E3-47CE-900F-AF33B3EC1B1C}"/>
    <dgm:cxn modelId="{58A856AC-F388-4B1D-BAB3-AE28D0884D73}" type="presOf" srcId="{73F487D6-1EBD-40AC-A332-B4B40355F1DD}" destId="{DFD48074-AE06-40B1-85F9-A5F615809574}" srcOrd="0" destOrd="0" presId="urn:microsoft.com/office/officeart/2005/8/layout/default"/>
    <dgm:cxn modelId="{553904D6-E3CA-41BA-8277-D53C9B2FCECB}" type="presOf" srcId="{414EBA03-0784-4D30-819B-C23CD82D4B3A}" destId="{D338E67D-03B0-4D01-B05F-476E6998386E}" srcOrd="0" destOrd="0" presId="urn:microsoft.com/office/officeart/2005/8/layout/default"/>
    <dgm:cxn modelId="{BFFEF005-4A55-4697-85D3-461CE66BAD2A}" srcId="{9D085132-2400-4AEC-9E49-EB4BA939B260}" destId="{3F3D8309-1482-44CD-91AF-F9D0049A8FDC}" srcOrd="0" destOrd="0" parTransId="{03268C9F-1FA4-41D9-89C6-3AA5D55E3512}" sibTransId="{8DA301ED-F625-4DB1-B955-F28C716DFCCF}"/>
    <dgm:cxn modelId="{7E3EF86D-BE70-4403-972B-46F9AE181389}" type="presOf" srcId="{9D085132-2400-4AEC-9E49-EB4BA939B260}" destId="{83DFC293-579B-4B72-B03E-B6C7DC056048}" srcOrd="0" destOrd="0" presId="urn:microsoft.com/office/officeart/2005/8/layout/default"/>
    <dgm:cxn modelId="{043B1482-A73C-455A-B5FE-421BB9033644}" srcId="{9D085132-2400-4AEC-9E49-EB4BA939B260}" destId="{474C5F99-2C76-4BFA-8D6E-691E010D9B1C}" srcOrd="5" destOrd="0" parTransId="{25DB68A9-5F52-446E-8B1F-DD43E1659300}" sibTransId="{BE4ACC4E-3F3F-4C99-910C-DFA458E0020E}"/>
    <dgm:cxn modelId="{98CB4E47-832F-4D75-8648-848361D91168}" srcId="{9D085132-2400-4AEC-9E49-EB4BA939B260}" destId="{A95B0D37-C5C5-4B63-8B8F-BA02793424C2}" srcOrd="3" destOrd="0" parTransId="{7A5DDA08-0165-4C41-BB1C-7850A95BE489}" sibTransId="{79AF912E-2155-42A7-8318-E00AA94768D1}"/>
    <dgm:cxn modelId="{D438CA55-E026-4D50-A533-9C3398330E8D}" srcId="{9D085132-2400-4AEC-9E49-EB4BA939B260}" destId="{830859E8-5C53-4832-8433-DECD288CE43B}" srcOrd="2" destOrd="0" parTransId="{3158EF91-B19B-4D99-8EE7-AB057674D247}" sibTransId="{11051E39-B581-43DA-A66A-E65240BFA9BC}"/>
    <dgm:cxn modelId="{856AE244-518F-4FE2-B420-9214F9758DFD}" srcId="{9D085132-2400-4AEC-9E49-EB4BA939B260}" destId="{7F8DCF65-00EA-44BE-8E0C-54731D2194C9}" srcOrd="13" destOrd="0" parTransId="{8CCD6D6D-DD21-407C-A799-23D2D1B0AF0B}" sibTransId="{444170B4-3649-4610-B86F-02C62C411A76}"/>
    <dgm:cxn modelId="{DEFB8BBA-822F-4631-8344-0397B2C0BF8F}" type="presOf" srcId="{830859E8-5C53-4832-8433-DECD288CE43B}" destId="{87E635E5-F802-4082-AA9F-9FC6F35E7B29}" srcOrd="0" destOrd="0" presId="urn:microsoft.com/office/officeart/2005/8/layout/default"/>
    <dgm:cxn modelId="{8AD7DBFF-F25B-4FF4-ADA9-4FB2274A194F}" srcId="{9D085132-2400-4AEC-9E49-EB4BA939B260}" destId="{E7EE7B6D-3DA5-499A-AB5C-DE31A3FABF3F}" srcOrd="12" destOrd="0" parTransId="{2899B7DE-E6F5-46DC-857B-795E9F4C8A21}" sibTransId="{7171DDBE-4677-425A-B558-CFA23377777A}"/>
    <dgm:cxn modelId="{52AC3533-0B13-45EE-A2EE-AAECF124A7CE}" srcId="{9D085132-2400-4AEC-9E49-EB4BA939B260}" destId="{5CECBDD6-4048-4A09-8727-6822DDFB153B}" srcOrd="7" destOrd="0" parTransId="{42806E98-716B-427D-B4FF-A0EE02BBFD7A}" sibTransId="{FADB9406-D386-4097-9F5F-9D1B2F90464A}"/>
    <dgm:cxn modelId="{0F56797C-8FD7-4352-B72F-84D8B7DF3E19}" type="presOf" srcId="{0F969B79-4D5E-4C0E-A9CA-881057FAB924}" destId="{522F5D57-C29C-4A76-B3B1-11C387EDC525}" srcOrd="0" destOrd="0" presId="urn:microsoft.com/office/officeart/2005/8/layout/default"/>
    <dgm:cxn modelId="{4985056F-C295-4F6B-B4D8-BCB5DB21D604}" srcId="{9D085132-2400-4AEC-9E49-EB4BA939B260}" destId="{0AC39C5F-C6A0-4C0F-8A96-FC9A72E5C1BD}" srcOrd="11" destOrd="0" parTransId="{21319AA5-B2CC-4372-A7D8-FC534CBB7093}" sibTransId="{7DA7952C-6227-4F18-B598-079956695742}"/>
    <dgm:cxn modelId="{B6431BB6-392D-4DDB-91B0-000642688F8D}" type="presOf" srcId="{474C5F99-2C76-4BFA-8D6E-691E010D9B1C}" destId="{E18B474E-7CBF-4A73-97F4-9DCF1309F33D}" srcOrd="0" destOrd="0" presId="urn:microsoft.com/office/officeart/2005/8/layout/default"/>
    <dgm:cxn modelId="{161EE8D7-30B3-45AC-A5BD-13B801B00A06}" srcId="{9D085132-2400-4AEC-9E49-EB4BA939B260}" destId="{9FE94330-91CC-4CD0-B92F-846423A78550}" srcOrd="1" destOrd="0" parTransId="{8FE8EA76-7793-468E-9E95-D546CDEDB8E3}" sibTransId="{8022D0B1-4032-4423-A487-F6858BCC0A13}"/>
    <dgm:cxn modelId="{3F9165B7-8283-4199-AFF0-182146C39B8C}" type="presOf" srcId="{41F76E82-FB41-4395-ADDB-ACAF30F8E00F}" destId="{04DDB4BD-299C-459D-9B75-360B56716698}" srcOrd="0" destOrd="0" presId="urn:microsoft.com/office/officeart/2005/8/layout/default"/>
    <dgm:cxn modelId="{911DD81E-5B59-48B4-A092-09ED0E72CCC3}" type="presOf" srcId="{3F3D8309-1482-44CD-91AF-F9D0049A8FDC}" destId="{2C04587A-13A8-445B-8D1D-0C0956F4B24A}" srcOrd="0" destOrd="0" presId="urn:microsoft.com/office/officeart/2005/8/layout/default"/>
    <dgm:cxn modelId="{44D60F01-DA6D-416C-BFE9-393AD4FF7804}" type="presOf" srcId="{A95B0D37-C5C5-4B63-8B8F-BA02793424C2}" destId="{30AA64E0-E7E9-482A-942F-A62833BBAD1D}" srcOrd="0" destOrd="0" presId="urn:microsoft.com/office/officeart/2005/8/layout/default"/>
    <dgm:cxn modelId="{2942EC8D-AD7C-49A0-B3DC-FAA18FD9387E}" type="presOf" srcId="{2BF28C94-0336-4774-B4E0-4C8215FB3AE5}" destId="{E0C73203-84CA-4E04-A5D7-232F0FF0A39D}" srcOrd="0" destOrd="0" presId="urn:microsoft.com/office/officeart/2005/8/layout/default"/>
    <dgm:cxn modelId="{43EAA5C8-BC80-4AEB-B17C-CF534141634A}" type="presOf" srcId="{0AC39C5F-C6A0-4C0F-8A96-FC9A72E5C1BD}" destId="{D961F051-CACD-41E4-8938-83FFE68BAFFD}" srcOrd="0" destOrd="0" presId="urn:microsoft.com/office/officeart/2005/8/layout/default"/>
    <dgm:cxn modelId="{68F46F6F-2E77-4E36-B946-74EFC24B0240}" srcId="{9D085132-2400-4AEC-9E49-EB4BA939B260}" destId="{20B007FC-8816-44AD-9902-C8B6EAC309CD}" srcOrd="14" destOrd="0" parTransId="{72560789-32EC-406E-811D-7AAE29F27F00}" sibTransId="{A50B3DBF-CB6A-4768-B08A-B3D68467A60B}"/>
    <dgm:cxn modelId="{13F567B0-339A-4AB4-B88F-16348B592D4C}" srcId="{9D085132-2400-4AEC-9E49-EB4BA939B260}" destId="{414EBA03-0784-4D30-819B-C23CD82D4B3A}" srcOrd="4" destOrd="0" parTransId="{E3DD14F8-D009-48BD-88E8-4FE4FBE4AAFF}" sibTransId="{3B61E107-D164-466A-BFA9-FFABC8C22F7F}"/>
    <dgm:cxn modelId="{BAC8FD67-4545-45BB-90E7-37C71ABE1274}" type="presOf" srcId="{9FE94330-91CC-4CD0-B92F-846423A78550}" destId="{C3B487AE-4B93-4762-BEAA-BF504EA3A70B}" srcOrd="0" destOrd="0" presId="urn:microsoft.com/office/officeart/2005/8/layout/default"/>
    <dgm:cxn modelId="{939E49E1-0928-4A23-ADFE-D70869DC4235}" type="presOf" srcId="{20B007FC-8816-44AD-9902-C8B6EAC309CD}" destId="{AA2E81FD-B9BD-45B4-889D-EE62CB4F0777}" srcOrd="0" destOrd="0" presId="urn:microsoft.com/office/officeart/2005/8/layout/default"/>
    <dgm:cxn modelId="{F864E2D3-0356-499B-BABD-C46B32AE9E60}" type="presParOf" srcId="{83DFC293-579B-4B72-B03E-B6C7DC056048}" destId="{2C04587A-13A8-445B-8D1D-0C0956F4B24A}" srcOrd="0" destOrd="0" presId="urn:microsoft.com/office/officeart/2005/8/layout/default"/>
    <dgm:cxn modelId="{E9C73822-53E2-4095-BD05-B7DE39BAE3B2}" type="presParOf" srcId="{83DFC293-579B-4B72-B03E-B6C7DC056048}" destId="{ADEAF63B-02E5-46AA-9B8E-10DE0D2CEE6F}" srcOrd="1" destOrd="0" presId="urn:microsoft.com/office/officeart/2005/8/layout/default"/>
    <dgm:cxn modelId="{2E8D3FED-F1AB-44DA-972D-E53FFF9259C9}" type="presParOf" srcId="{83DFC293-579B-4B72-B03E-B6C7DC056048}" destId="{C3B487AE-4B93-4762-BEAA-BF504EA3A70B}" srcOrd="2" destOrd="0" presId="urn:microsoft.com/office/officeart/2005/8/layout/default"/>
    <dgm:cxn modelId="{DA47DE30-C560-4AC8-A199-ACB709D49E54}" type="presParOf" srcId="{83DFC293-579B-4B72-B03E-B6C7DC056048}" destId="{A22DB4BA-0F8C-4DA8-A39B-47926D6F816F}" srcOrd="3" destOrd="0" presId="urn:microsoft.com/office/officeart/2005/8/layout/default"/>
    <dgm:cxn modelId="{62A5E771-B63F-43A2-98B6-DC7936A7A9EC}" type="presParOf" srcId="{83DFC293-579B-4B72-B03E-B6C7DC056048}" destId="{87E635E5-F802-4082-AA9F-9FC6F35E7B29}" srcOrd="4" destOrd="0" presId="urn:microsoft.com/office/officeart/2005/8/layout/default"/>
    <dgm:cxn modelId="{133DD9C7-00FA-4206-A3FB-1F5727E9B85D}" type="presParOf" srcId="{83DFC293-579B-4B72-B03E-B6C7DC056048}" destId="{6A43848B-DDCC-49E5-8856-CF0FD5E825BC}" srcOrd="5" destOrd="0" presId="urn:microsoft.com/office/officeart/2005/8/layout/default"/>
    <dgm:cxn modelId="{DECD874E-C142-46A0-8369-2AAA115EA7DE}" type="presParOf" srcId="{83DFC293-579B-4B72-B03E-B6C7DC056048}" destId="{30AA64E0-E7E9-482A-942F-A62833BBAD1D}" srcOrd="6" destOrd="0" presId="urn:microsoft.com/office/officeart/2005/8/layout/default"/>
    <dgm:cxn modelId="{68617E64-7D14-41BA-BADB-8A467D918784}" type="presParOf" srcId="{83DFC293-579B-4B72-B03E-B6C7DC056048}" destId="{B35168D3-5259-4425-B3C7-9EFB1BDA365E}" srcOrd="7" destOrd="0" presId="urn:microsoft.com/office/officeart/2005/8/layout/default"/>
    <dgm:cxn modelId="{A4B4D836-3235-4E7D-B9B1-B7C72B0C47C6}" type="presParOf" srcId="{83DFC293-579B-4B72-B03E-B6C7DC056048}" destId="{D338E67D-03B0-4D01-B05F-476E6998386E}" srcOrd="8" destOrd="0" presId="urn:microsoft.com/office/officeart/2005/8/layout/default"/>
    <dgm:cxn modelId="{A46153A7-39B4-43FB-A4DA-007F823EC471}" type="presParOf" srcId="{83DFC293-579B-4B72-B03E-B6C7DC056048}" destId="{10017430-92A9-4775-A4BD-48D5499AC916}" srcOrd="9" destOrd="0" presId="urn:microsoft.com/office/officeart/2005/8/layout/default"/>
    <dgm:cxn modelId="{0F1F9870-3EDF-43E8-B3A5-46873D5C0234}" type="presParOf" srcId="{83DFC293-579B-4B72-B03E-B6C7DC056048}" destId="{E18B474E-7CBF-4A73-97F4-9DCF1309F33D}" srcOrd="10" destOrd="0" presId="urn:microsoft.com/office/officeart/2005/8/layout/default"/>
    <dgm:cxn modelId="{EFA03431-3B00-4F14-94B4-4E18EC5376F6}" type="presParOf" srcId="{83DFC293-579B-4B72-B03E-B6C7DC056048}" destId="{9D4737FF-DAF7-4354-960E-3A9731FF8912}" srcOrd="11" destOrd="0" presId="urn:microsoft.com/office/officeart/2005/8/layout/default"/>
    <dgm:cxn modelId="{A4D859EB-7B89-4A84-B6D0-F33AA35FE599}" type="presParOf" srcId="{83DFC293-579B-4B72-B03E-B6C7DC056048}" destId="{04DDB4BD-299C-459D-9B75-360B56716698}" srcOrd="12" destOrd="0" presId="urn:microsoft.com/office/officeart/2005/8/layout/default"/>
    <dgm:cxn modelId="{8773B806-B123-4E32-8CB8-A771F82D8001}" type="presParOf" srcId="{83DFC293-579B-4B72-B03E-B6C7DC056048}" destId="{D6B021F3-4292-41AB-83B0-8A43C5BB4233}" srcOrd="13" destOrd="0" presId="urn:microsoft.com/office/officeart/2005/8/layout/default"/>
    <dgm:cxn modelId="{42E24EFE-1E33-41CF-9380-9EBF1B5C4F06}" type="presParOf" srcId="{83DFC293-579B-4B72-B03E-B6C7DC056048}" destId="{5E55FECC-3A8E-4968-94BB-F30844B9EFE5}" srcOrd="14" destOrd="0" presId="urn:microsoft.com/office/officeart/2005/8/layout/default"/>
    <dgm:cxn modelId="{1D26738E-73CC-4EE9-BFED-6D3F931659CC}" type="presParOf" srcId="{83DFC293-579B-4B72-B03E-B6C7DC056048}" destId="{5055ABAF-95DA-4266-BF89-BBDE2AE975BF}" srcOrd="15" destOrd="0" presId="urn:microsoft.com/office/officeart/2005/8/layout/default"/>
    <dgm:cxn modelId="{E87A3E73-98EE-4B25-BF30-1FB77F9197CD}" type="presParOf" srcId="{83DFC293-579B-4B72-B03E-B6C7DC056048}" destId="{DFD48074-AE06-40B1-85F9-A5F615809574}" srcOrd="16" destOrd="0" presId="urn:microsoft.com/office/officeart/2005/8/layout/default"/>
    <dgm:cxn modelId="{9E7F9EB4-7AE5-4A74-AAAC-CBB0C84291CE}" type="presParOf" srcId="{83DFC293-579B-4B72-B03E-B6C7DC056048}" destId="{151ED20D-5FCE-43CC-8CF4-8CAB987D7A68}" srcOrd="17" destOrd="0" presId="urn:microsoft.com/office/officeart/2005/8/layout/default"/>
    <dgm:cxn modelId="{D2D34453-867F-42EF-A910-2754C320C428}" type="presParOf" srcId="{83DFC293-579B-4B72-B03E-B6C7DC056048}" destId="{E0C73203-84CA-4E04-A5D7-232F0FF0A39D}" srcOrd="18" destOrd="0" presId="urn:microsoft.com/office/officeart/2005/8/layout/default"/>
    <dgm:cxn modelId="{93CDED73-B898-441D-9CF3-582382E0BDD7}" type="presParOf" srcId="{83DFC293-579B-4B72-B03E-B6C7DC056048}" destId="{52BBC680-BB78-4CD4-930A-D57C8F528C3D}" srcOrd="19" destOrd="0" presId="urn:microsoft.com/office/officeart/2005/8/layout/default"/>
    <dgm:cxn modelId="{7DCE0E93-8E64-4F8C-A67C-A369663C63A1}" type="presParOf" srcId="{83DFC293-579B-4B72-B03E-B6C7DC056048}" destId="{522F5D57-C29C-4A76-B3B1-11C387EDC525}" srcOrd="20" destOrd="0" presId="urn:microsoft.com/office/officeart/2005/8/layout/default"/>
    <dgm:cxn modelId="{970AA7D9-B163-429C-8FB7-7A69EA1D0AB5}" type="presParOf" srcId="{83DFC293-579B-4B72-B03E-B6C7DC056048}" destId="{F17FE53B-3338-47FD-AAA0-25281885A159}" srcOrd="21" destOrd="0" presId="urn:microsoft.com/office/officeart/2005/8/layout/default"/>
    <dgm:cxn modelId="{C0157679-7492-4FF7-AF3F-255D00A7EB72}" type="presParOf" srcId="{83DFC293-579B-4B72-B03E-B6C7DC056048}" destId="{D961F051-CACD-41E4-8938-83FFE68BAFFD}" srcOrd="22" destOrd="0" presId="urn:microsoft.com/office/officeart/2005/8/layout/default"/>
    <dgm:cxn modelId="{9BBFFCCE-0986-4141-8750-EA1410087B75}" type="presParOf" srcId="{83DFC293-579B-4B72-B03E-B6C7DC056048}" destId="{C3A7C4EA-A8EF-4D58-8CE8-4B9CCDF38FEB}" srcOrd="23" destOrd="0" presId="urn:microsoft.com/office/officeart/2005/8/layout/default"/>
    <dgm:cxn modelId="{46933177-BAC1-4881-8A9F-D2787A0CB8FB}" type="presParOf" srcId="{83DFC293-579B-4B72-B03E-B6C7DC056048}" destId="{0F346763-DE6F-469C-A316-CD0BF518B5D5}" srcOrd="24" destOrd="0" presId="urn:microsoft.com/office/officeart/2005/8/layout/default"/>
    <dgm:cxn modelId="{94B84554-66D6-4678-AC7A-A231C4B1252F}" type="presParOf" srcId="{83DFC293-579B-4B72-B03E-B6C7DC056048}" destId="{0AE4B0C7-BE79-40AE-9E2D-4290AEFA1C33}" srcOrd="25" destOrd="0" presId="urn:microsoft.com/office/officeart/2005/8/layout/default"/>
    <dgm:cxn modelId="{0679CAAF-DE66-4C9A-BEFE-05B74DE1448D}" type="presParOf" srcId="{83DFC293-579B-4B72-B03E-B6C7DC056048}" destId="{750257C8-F956-4072-8932-FD43626DB320}" srcOrd="26" destOrd="0" presId="urn:microsoft.com/office/officeart/2005/8/layout/default"/>
    <dgm:cxn modelId="{0E0D00AA-54A1-42C5-B87A-892720DFFD92}" type="presParOf" srcId="{83DFC293-579B-4B72-B03E-B6C7DC056048}" destId="{A1FABD02-2461-4D35-8A01-A26E16E82A25}" srcOrd="27" destOrd="0" presId="urn:microsoft.com/office/officeart/2005/8/layout/default"/>
    <dgm:cxn modelId="{40B047ED-CAC9-4582-82A6-E6A28270B696}" type="presParOf" srcId="{83DFC293-579B-4B72-B03E-B6C7DC056048}" destId="{AA2E81FD-B9BD-45B4-889D-EE62CB4F0777}" srcOrd="2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35F0BEC-955B-410D-B52E-29B004637BE2}" type="doc">
      <dgm:prSet loTypeId="urn:diagrams.loki3.com/BracketList" loCatId="list" qsTypeId="urn:microsoft.com/office/officeart/2005/8/quickstyle/simple1" qsCatId="simple" csTypeId="urn:microsoft.com/office/officeart/2005/8/colors/accent5_2" csCatId="accent5" phldr="1"/>
      <dgm:spPr/>
      <dgm:t>
        <a:bodyPr/>
        <a:lstStyle/>
        <a:p>
          <a:endParaRPr lang="en-US"/>
        </a:p>
      </dgm:t>
    </dgm:pt>
    <dgm:pt modelId="{404D3AF1-8E93-4166-A372-F3E1FB64B9DB}">
      <dgm:prSet custT="1"/>
      <dgm:spPr/>
      <dgm:t>
        <a:bodyPr/>
        <a:lstStyle/>
        <a:p>
          <a:r>
            <a:rPr lang="en-US" sz="3300" dirty="0" smtClean="0">
              <a:latin typeface="Franklin Gothic Book" panose="020B0503020102020204" pitchFamily="34" charset="0"/>
            </a:rPr>
            <a:t>Laboratory Information Management Systems (LIMS)</a:t>
          </a:r>
          <a:endParaRPr lang="en-US" sz="3300" dirty="0">
            <a:latin typeface="Franklin Gothic Book" panose="020B0503020102020204" pitchFamily="34" charset="0"/>
          </a:endParaRPr>
        </a:p>
      </dgm:t>
    </dgm:pt>
    <dgm:pt modelId="{EA5C70B3-A728-4089-9D23-1DADEF854C82}" type="parTrans" cxnId="{9437D434-A0A4-436E-9667-281E37F41367}">
      <dgm:prSet/>
      <dgm:spPr/>
      <dgm:t>
        <a:bodyPr/>
        <a:lstStyle/>
        <a:p>
          <a:endParaRPr lang="en-US"/>
        </a:p>
      </dgm:t>
    </dgm:pt>
    <dgm:pt modelId="{39B02C66-E87A-49D1-BFEB-C25F6681AF57}" type="sibTrans" cxnId="{9437D434-A0A4-436E-9667-281E37F41367}">
      <dgm:prSet/>
      <dgm:spPr/>
      <dgm:t>
        <a:bodyPr/>
        <a:lstStyle/>
        <a:p>
          <a:endParaRPr lang="en-US"/>
        </a:p>
      </dgm:t>
    </dgm:pt>
    <dgm:pt modelId="{BFB0B5F7-C3C6-4140-B77E-21735B21BF1D}">
      <dgm:prSet custT="1"/>
      <dgm:spPr/>
      <dgm:t>
        <a:bodyPr/>
        <a:lstStyle/>
        <a:p>
          <a:r>
            <a:rPr lang="en-US" sz="3300" dirty="0" smtClean="0">
              <a:latin typeface="Franklin Gothic Book" panose="020B0503020102020204" pitchFamily="34" charset="0"/>
            </a:rPr>
            <a:t>Time</a:t>
          </a:r>
          <a:endParaRPr lang="en-US" sz="3300" dirty="0">
            <a:latin typeface="Franklin Gothic Book" panose="020B0503020102020204" pitchFamily="34" charset="0"/>
          </a:endParaRPr>
        </a:p>
      </dgm:t>
    </dgm:pt>
    <dgm:pt modelId="{649DCB21-1C12-478D-9639-08E85510F634}" type="parTrans" cxnId="{10883461-5C62-44E7-9897-2CB425A0BC8B}">
      <dgm:prSet/>
      <dgm:spPr/>
      <dgm:t>
        <a:bodyPr/>
        <a:lstStyle/>
        <a:p>
          <a:endParaRPr lang="en-US"/>
        </a:p>
      </dgm:t>
    </dgm:pt>
    <dgm:pt modelId="{0D6931F4-3102-428F-BA84-97953736F900}" type="sibTrans" cxnId="{10883461-5C62-44E7-9897-2CB425A0BC8B}">
      <dgm:prSet/>
      <dgm:spPr/>
      <dgm:t>
        <a:bodyPr/>
        <a:lstStyle/>
        <a:p>
          <a:endParaRPr lang="en-US"/>
        </a:p>
      </dgm:t>
    </dgm:pt>
    <dgm:pt modelId="{514E29ED-7C95-44A4-985A-E3F56089BF07}">
      <dgm:prSet custT="1"/>
      <dgm:spPr/>
      <dgm:t>
        <a:bodyPr/>
        <a:lstStyle/>
        <a:p>
          <a:r>
            <a:rPr lang="en-US" sz="3300" dirty="0" smtClean="0">
              <a:latin typeface="Franklin Gothic Book" panose="020B0503020102020204" pitchFamily="34" charset="0"/>
            </a:rPr>
            <a:t>Delays </a:t>
          </a:r>
          <a:endParaRPr lang="en-US" sz="3300" dirty="0">
            <a:latin typeface="Franklin Gothic Book" panose="020B0503020102020204" pitchFamily="34" charset="0"/>
          </a:endParaRPr>
        </a:p>
      </dgm:t>
    </dgm:pt>
    <dgm:pt modelId="{E4D9E047-2675-4C59-9DD6-0A26EE8EA325}" type="parTrans" cxnId="{2B00EBB7-CEE4-4F41-867A-E55583B3E484}">
      <dgm:prSet/>
      <dgm:spPr/>
      <dgm:t>
        <a:bodyPr/>
        <a:lstStyle/>
        <a:p>
          <a:endParaRPr lang="en-US"/>
        </a:p>
      </dgm:t>
    </dgm:pt>
    <dgm:pt modelId="{11F294B4-2B86-4BE1-ACCC-01DBFC45B844}" type="sibTrans" cxnId="{2B00EBB7-CEE4-4F41-867A-E55583B3E484}">
      <dgm:prSet/>
      <dgm:spPr/>
      <dgm:t>
        <a:bodyPr/>
        <a:lstStyle/>
        <a:p>
          <a:endParaRPr lang="en-US"/>
        </a:p>
      </dgm:t>
    </dgm:pt>
    <dgm:pt modelId="{36475409-9AFB-4A0A-AB25-2F895DDED5BE}">
      <dgm:prSet custT="1"/>
      <dgm:spPr/>
      <dgm:t>
        <a:bodyPr/>
        <a:lstStyle/>
        <a:p>
          <a:r>
            <a:rPr lang="en-US" sz="3300" dirty="0" smtClean="0">
              <a:latin typeface="Franklin Gothic Book" panose="020B0503020102020204" pitchFamily="34" charset="0"/>
            </a:rPr>
            <a:t>Second- tier</a:t>
          </a:r>
          <a:endParaRPr lang="en-US" sz="3300" dirty="0">
            <a:latin typeface="Franklin Gothic Book" panose="020B0503020102020204" pitchFamily="34" charset="0"/>
          </a:endParaRPr>
        </a:p>
      </dgm:t>
    </dgm:pt>
    <dgm:pt modelId="{B69A828A-4417-4AD9-B7A3-BEAF24D4B270}" type="parTrans" cxnId="{0D0C4818-E10A-4709-BB75-12F4AD9DA436}">
      <dgm:prSet/>
      <dgm:spPr/>
      <dgm:t>
        <a:bodyPr/>
        <a:lstStyle/>
        <a:p>
          <a:endParaRPr lang="en-US"/>
        </a:p>
      </dgm:t>
    </dgm:pt>
    <dgm:pt modelId="{0A1E5A97-3789-4E57-8A0A-AC5896AB3065}" type="sibTrans" cxnId="{0D0C4818-E10A-4709-BB75-12F4AD9DA436}">
      <dgm:prSet/>
      <dgm:spPr/>
      <dgm:t>
        <a:bodyPr/>
        <a:lstStyle/>
        <a:p>
          <a:endParaRPr lang="en-US"/>
        </a:p>
      </dgm:t>
    </dgm:pt>
    <dgm:pt modelId="{E51EBA85-314B-4EAB-969E-7DE8209A5E5E}">
      <dgm:prSet custT="1"/>
      <dgm:spPr/>
      <dgm:t>
        <a:bodyPr/>
        <a:lstStyle/>
        <a:p>
          <a:r>
            <a:rPr lang="en-US" sz="3300" dirty="0" smtClean="0">
              <a:latin typeface="Franklin Gothic Book" panose="020B0503020102020204" pitchFamily="34" charset="0"/>
            </a:rPr>
            <a:t>Staffing</a:t>
          </a:r>
          <a:endParaRPr lang="en-US" sz="3300" dirty="0">
            <a:latin typeface="Franklin Gothic Book" panose="020B0503020102020204" pitchFamily="34" charset="0"/>
          </a:endParaRPr>
        </a:p>
      </dgm:t>
    </dgm:pt>
    <dgm:pt modelId="{A3A16A86-E98A-482A-B978-74780D2859B0}" type="parTrans" cxnId="{5AD42742-626C-4624-A2EE-996D4F21BCCF}">
      <dgm:prSet/>
      <dgm:spPr/>
      <dgm:t>
        <a:bodyPr/>
        <a:lstStyle/>
        <a:p>
          <a:endParaRPr lang="en-US"/>
        </a:p>
      </dgm:t>
    </dgm:pt>
    <dgm:pt modelId="{36B38E94-6865-478A-B753-3DB93D3CE36E}" type="sibTrans" cxnId="{5AD42742-626C-4624-A2EE-996D4F21BCCF}">
      <dgm:prSet/>
      <dgm:spPr/>
      <dgm:t>
        <a:bodyPr/>
        <a:lstStyle/>
        <a:p>
          <a:endParaRPr lang="en-US"/>
        </a:p>
      </dgm:t>
    </dgm:pt>
    <dgm:pt modelId="{0235C159-8E08-4AF2-97DB-2DA6687022C4}">
      <dgm:prSet custT="1"/>
      <dgm:spPr/>
      <dgm:t>
        <a:bodyPr/>
        <a:lstStyle/>
        <a:p>
          <a:r>
            <a:rPr lang="en-US" sz="3300" dirty="0" smtClean="0">
              <a:latin typeface="Franklin Gothic Book" panose="020B0503020102020204" pitchFamily="34" charset="0"/>
            </a:rPr>
            <a:t>Relationships</a:t>
          </a:r>
          <a:endParaRPr lang="en-US" sz="3300" dirty="0">
            <a:latin typeface="Franklin Gothic Book" panose="020B0503020102020204" pitchFamily="34" charset="0"/>
          </a:endParaRPr>
        </a:p>
      </dgm:t>
    </dgm:pt>
    <dgm:pt modelId="{193A2A29-A23F-4282-BFC3-69656BBEF684}" type="parTrans" cxnId="{F317A9E5-99E3-4B43-B6E4-1E7A5E7CA1D8}">
      <dgm:prSet/>
      <dgm:spPr/>
      <dgm:t>
        <a:bodyPr/>
        <a:lstStyle/>
        <a:p>
          <a:endParaRPr lang="en-US"/>
        </a:p>
      </dgm:t>
    </dgm:pt>
    <dgm:pt modelId="{258CD16A-2B27-4C7D-BEE8-DD3DCFEDF0E6}" type="sibTrans" cxnId="{F317A9E5-99E3-4B43-B6E4-1E7A5E7CA1D8}">
      <dgm:prSet/>
      <dgm:spPr/>
      <dgm:t>
        <a:bodyPr/>
        <a:lstStyle/>
        <a:p>
          <a:endParaRPr lang="en-US"/>
        </a:p>
      </dgm:t>
    </dgm:pt>
    <dgm:pt modelId="{CF727E53-0267-420B-9412-2ED00932878A}">
      <dgm:prSet custT="1"/>
      <dgm:spPr/>
      <dgm:t>
        <a:bodyPr/>
        <a:lstStyle/>
        <a:p>
          <a:r>
            <a:rPr lang="en-US" sz="3300" dirty="0" smtClean="0">
              <a:latin typeface="Franklin Gothic Book" panose="020B0503020102020204" pitchFamily="34" charset="0"/>
            </a:rPr>
            <a:t>Special baby populations </a:t>
          </a:r>
          <a:endParaRPr lang="en-US" sz="3300" dirty="0">
            <a:latin typeface="Franklin Gothic Book" panose="020B0503020102020204" pitchFamily="34" charset="0"/>
          </a:endParaRPr>
        </a:p>
      </dgm:t>
    </dgm:pt>
    <dgm:pt modelId="{252E20A1-C262-4808-9F1D-7162F80F519B}" type="parTrans" cxnId="{01AE95ED-191A-4D39-BFC7-7E5ADB0FCF4B}">
      <dgm:prSet/>
      <dgm:spPr/>
      <dgm:t>
        <a:bodyPr/>
        <a:lstStyle/>
        <a:p>
          <a:endParaRPr lang="en-US"/>
        </a:p>
      </dgm:t>
    </dgm:pt>
    <dgm:pt modelId="{959A01CA-D3F4-4A83-8C3A-129487B22A55}" type="sibTrans" cxnId="{01AE95ED-191A-4D39-BFC7-7E5ADB0FCF4B}">
      <dgm:prSet/>
      <dgm:spPr/>
      <dgm:t>
        <a:bodyPr/>
        <a:lstStyle/>
        <a:p>
          <a:endParaRPr lang="en-US"/>
        </a:p>
      </dgm:t>
    </dgm:pt>
    <dgm:pt modelId="{417D4F6F-AB3B-4B70-8A07-AF6F04D99D17}">
      <dgm:prSet phldrT="[Text]" custT="1"/>
      <dgm:spPr/>
      <dgm:t>
        <a:bodyPr/>
        <a:lstStyle/>
        <a:p>
          <a:r>
            <a:rPr lang="en-US" sz="3300" b="1" dirty="0" smtClean="0">
              <a:latin typeface="Franklin Gothic Book" panose="020B0503020102020204" pitchFamily="34" charset="0"/>
            </a:rPr>
            <a:t>Key Lessons Learned</a:t>
          </a:r>
          <a:endParaRPr lang="en-US" sz="3300" b="1" dirty="0">
            <a:latin typeface="Franklin Gothic Book" panose="020B0503020102020204" pitchFamily="34" charset="0"/>
          </a:endParaRPr>
        </a:p>
      </dgm:t>
    </dgm:pt>
    <dgm:pt modelId="{2FA054A7-3D03-45C1-9359-37C50881AACC}" type="sibTrans" cxnId="{AE0BDAE1-6A14-4ECA-B3D2-28E5F27F8533}">
      <dgm:prSet/>
      <dgm:spPr/>
      <dgm:t>
        <a:bodyPr/>
        <a:lstStyle/>
        <a:p>
          <a:endParaRPr lang="en-US"/>
        </a:p>
      </dgm:t>
    </dgm:pt>
    <dgm:pt modelId="{D9D09536-77FE-4B5E-8B08-BBE2A45D1662}" type="parTrans" cxnId="{AE0BDAE1-6A14-4ECA-B3D2-28E5F27F8533}">
      <dgm:prSet/>
      <dgm:spPr/>
      <dgm:t>
        <a:bodyPr/>
        <a:lstStyle/>
        <a:p>
          <a:endParaRPr lang="en-US"/>
        </a:p>
      </dgm:t>
    </dgm:pt>
    <dgm:pt modelId="{E4C682D2-1855-4293-B618-B173F9D35537}" type="pres">
      <dgm:prSet presAssocID="{B35F0BEC-955B-410D-B52E-29B004637BE2}" presName="Name0" presStyleCnt="0">
        <dgm:presLayoutVars>
          <dgm:dir/>
          <dgm:animLvl val="lvl"/>
          <dgm:resizeHandles val="exact"/>
        </dgm:presLayoutVars>
      </dgm:prSet>
      <dgm:spPr/>
      <dgm:t>
        <a:bodyPr/>
        <a:lstStyle/>
        <a:p>
          <a:endParaRPr lang="en-US"/>
        </a:p>
      </dgm:t>
    </dgm:pt>
    <dgm:pt modelId="{910628BF-35BE-49C3-96C0-31089FE0EC10}" type="pres">
      <dgm:prSet presAssocID="{417D4F6F-AB3B-4B70-8A07-AF6F04D99D17}" presName="linNode" presStyleCnt="0"/>
      <dgm:spPr/>
    </dgm:pt>
    <dgm:pt modelId="{F026DFA4-A53D-4615-A61F-9D6B77AEC338}" type="pres">
      <dgm:prSet presAssocID="{417D4F6F-AB3B-4B70-8A07-AF6F04D99D17}" presName="parTx" presStyleLbl="revTx" presStyleIdx="0" presStyleCnt="1">
        <dgm:presLayoutVars>
          <dgm:chMax val="1"/>
          <dgm:bulletEnabled val="1"/>
        </dgm:presLayoutVars>
      </dgm:prSet>
      <dgm:spPr/>
      <dgm:t>
        <a:bodyPr/>
        <a:lstStyle/>
        <a:p>
          <a:endParaRPr lang="en-US"/>
        </a:p>
      </dgm:t>
    </dgm:pt>
    <dgm:pt modelId="{B3A47904-0AD9-4DCC-B554-B8132D52B12B}" type="pres">
      <dgm:prSet presAssocID="{417D4F6F-AB3B-4B70-8A07-AF6F04D99D17}" presName="bracket" presStyleLbl="parChTrans1D1" presStyleIdx="0" presStyleCnt="1"/>
      <dgm:spPr/>
    </dgm:pt>
    <dgm:pt modelId="{02F2CC79-79C9-4373-B753-C5E275536DDD}" type="pres">
      <dgm:prSet presAssocID="{417D4F6F-AB3B-4B70-8A07-AF6F04D99D17}" presName="spH" presStyleCnt="0"/>
      <dgm:spPr/>
    </dgm:pt>
    <dgm:pt modelId="{A8672907-0A12-473A-B217-9EB94770AFE7}" type="pres">
      <dgm:prSet presAssocID="{417D4F6F-AB3B-4B70-8A07-AF6F04D99D17}" presName="desTx" presStyleLbl="node1" presStyleIdx="0" presStyleCnt="1">
        <dgm:presLayoutVars>
          <dgm:bulletEnabled val="1"/>
        </dgm:presLayoutVars>
      </dgm:prSet>
      <dgm:spPr/>
      <dgm:t>
        <a:bodyPr/>
        <a:lstStyle/>
        <a:p>
          <a:endParaRPr lang="en-US"/>
        </a:p>
      </dgm:t>
    </dgm:pt>
  </dgm:ptLst>
  <dgm:cxnLst>
    <dgm:cxn modelId="{2B00EBB7-CEE4-4F41-867A-E55583B3E484}" srcId="{417D4F6F-AB3B-4B70-8A07-AF6F04D99D17}" destId="{514E29ED-7C95-44A4-985A-E3F56089BF07}" srcOrd="1" destOrd="0" parTransId="{E4D9E047-2675-4C59-9DD6-0A26EE8EA325}" sibTransId="{11F294B4-2B86-4BE1-ACCC-01DBFC45B844}"/>
    <dgm:cxn modelId="{037B375C-526A-4DF0-9688-406FC0A8E311}" type="presOf" srcId="{404D3AF1-8E93-4166-A372-F3E1FB64B9DB}" destId="{A8672907-0A12-473A-B217-9EB94770AFE7}" srcOrd="0" destOrd="6" presId="urn:diagrams.loki3.com/BracketList"/>
    <dgm:cxn modelId="{AE07256D-9A60-45FF-B56C-7405B318A9C9}" type="presOf" srcId="{417D4F6F-AB3B-4B70-8A07-AF6F04D99D17}" destId="{F026DFA4-A53D-4615-A61F-9D6B77AEC338}" srcOrd="0" destOrd="0" presId="urn:diagrams.loki3.com/BracketList"/>
    <dgm:cxn modelId="{5340218E-3B34-407A-A9AA-607E27C632DC}" type="presOf" srcId="{0235C159-8E08-4AF2-97DB-2DA6687022C4}" destId="{A8672907-0A12-473A-B217-9EB94770AFE7}" srcOrd="0" destOrd="3" presId="urn:diagrams.loki3.com/BracketList"/>
    <dgm:cxn modelId="{01AE95ED-191A-4D39-BFC7-7E5ADB0FCF4B}" srcId="{417D4F6F-AB3B-4B70-8A07-AF6F04D99D17}" destId="{CF727E53-0267-420B-9412-2ED00932878A}" srcOrd="5" destOrd="0" parTransId="{252E20A1-C262-4808-9F1D-7162F80F519B}" sibTransId="{959A01CA-D3F4-4A83-8C3A-129487B22A55}"/>
    <dgm:cxn modelId="{9437D434-A0A4-436E-9667-281E37F41367}" srcId="{417D4F6F-AB3B-4B70-8A07-AF6F04D99D17}" destId="{404D3AF1-8E93-4166-A372-F3E1FB64B9DB}" srcOrd="6" destOrd="0" parTransId="{EA5C70B3-A728-4089-9D23-1DADEF854C82}" sibTransId="{39B02C66-E87A-49D1-BFEB-C25F6681AF57}"/>
    <dgm:cxn modelId="{F317A9E5-99E3-4B43-B6E4-1E7A5E7CA1D8}" srcId="{417D4F6F-AB3B-4B70-8A07-AF6F04D99D17}" destId="{0235C159-8E08-4AF2-97DB-2DA6687022C4}" srcOrd="3" destOrd="0" parTransId="{193A2A29-A23F-4282-BFC3-69656BBEF684}" sibTransId="{258CD16A-2B27-4C7D-BEE8-DD3DCFEDF0E6}"/>
    <dgm:cxn modelId="{52D53666-9664-4B35-A38E-223B9F4649E0}" type="presOf" srcId="{E51EBA85-314B-4EAB-969E-7DE8209A5E5E}" destId="{A8672907-0A12-473A-B217-9EB94770AFE7}" srcOrd="0" destOrd="2" presId="urn:diagrams.loki3.com/BracketList"/>
    <dgm:cxn modelId="{852EAA4D-AA64-4081-85D1-FCE07FEEA691}" type="presOf" srcId="{B35F0BEC-955B-410D-B52E-29B004637BE2}" destId="{E4C682D2-1855-4293-B618-B173F9D35537}" srcOrd="0" destOrd="0" presId="urn:diagrams.loki3.com/BracketList"/>
    <dgm:cxn modelId="{7BE03E8A-522F-466F-A0C4-AC8340CC3F0B}" type="presOf" srcId="{CF727E53-0267-420B-9412-2ED00932878A}" destId="{A8672907-0A12-473A-B217-9EB94770AFE7}" srcOrd="0" destOrd="5" presId="urn:diagrams.loki3.com/BracketList"/>
    <dgm:cxn modelId="{5AD42742-626C-4624-A2EE-996D4F21BCCF}" srcId="{417D4F6F-AB3B-4B70-8A07-AF6F04D99D17}" destId="{E51EBA85-314B-4EAB-969E-7DE8209A5E5E}" srcOrd="2" destOrd="0" parTransId="{A3A16A86-E98A-482A-B978-74780D2859B0}" sibTransId="{36B38E94-6865-478A-B753-3DB93D3CE36E}"/>
    <dgm:cxn modelId="{AE0BDAE1-6A14-4ECA-B3D2-28E5F27F8533}" srcId="{B35F0BEC-955B-410D-B52E-29B004637BE2}" destId="{417D4F6F-AB3B-4B70-8A07-AF6F04D99D17}" srcOrd="0" destOrd="0" parTransId="{D9D09536-77FE-4B5E-8B08-BBE2A45D1662}" sibTransId="{2FA054A7-3D03-45C1-9359-37C50881AACC}"/>
    <dgm:cxn modelId="{0D0C4818-E10A-4709-BB75-12F4AD9DA436}" srcId="{417D4F6F-AB3B-4B70-8A07-AF6F04D99D17}" destId="{36475409-9AFB-4A0A-AB25-2F895DDED5BE}" srcOrd="4" destOrd="0" parTransId="{B69A828A-4417-4AD9-B7A3-BEAF24D4B270}" sibTransId="{0A1E5A97-3789-4E57-8A0A-AC5896AB3065}"/>
    <dgm:cxn modelId="{10883461-5C62-44E7-9897-2CB425A0BC8B}" srcId="{417D4F6F-AB3B-4B70-8A07-AF6F04D99D17}" destId="{BFB0B5F7-C3C6-4140-B77E-21735B21BF1D}" srcOrd="0" destOrd="0" parTransId="{649DCB21-1C12-478D-9639-08E85510F634}" sibTransId="{0D6931F4-3102-428F-BA84-97953736F900}"/>
    <dgm:cxn modelId="{E2EBC2A8-139A-48D0-99F3-A6F621DB2FA1}" type="presOf" srcId="{BFB0B5F7-C3C6-4140-B77E-21735B21BF1D}" destId="{A8672907-0A12-473A-B217-9EB94770AFE7}" srcOrd="0" destOrd="0" presId="urn:diagrams.loki3.com/BracketList"/>
    <dgm:cxn modelId="{276869DF-0B58-4BBC-8F13-0D2F36D1AE41}" type="presOf" srcId="{514E29ED-7C95-44A4-985A-E3F56089BF07}" destId="{A8672907-0A12-473A-B217-9EB94770AFE7}" srcOrd="0" destOrd="1" presId="urn:diagrams.loki3.com/BracketList"/>
    <dgm:cxn modelId="{15EDDE79-D594-48BA-8066-3A7A2EB7AA46}" type="presOf" srcId="{36475409-9AFB-4A0A-AB25-2F895DDED5BE}" destId="{A8672907-0A12-473A-B217-9EB94770AFE7}" srcOrd="0" destOrd="4" presId="urn:diagrams.loki3.com/BracketList"/>
    <dgm:cxn modelId="{0E5D9E2C-F613-4EE2-9537-E7F828E0E761}" type="presParOf" srcId="{E4C682D2-1855-4293-B618-B173F9D35537}" destId="{910628BF-35BE-49C3-96C0-31089FE0EC10}" srcOrd="0" destOrd="0" presId="urn:diagrams.loki3.com/BracketList"/>
    <dgm:cxn modelId="{8F561156-0E6B-4B67-BF43-FAEAD1F140A3}" type="presParOf" srcId="{910628BF-35BE-49C3-96C0-31089FE0EC10}" destId="{F026DFA4-A53D-4615-A61F-9D6B77AEC338}" srcOrd="0" destOrd="0" presId="urn:diagrams.loki3.com/BracketList"/>
    <dgm:cxn modelId="{15F2B694-CAED-42FA-B5B0-E0584A3D0F85}" type="presParOf" srcId="{910628BF-35BE-49C3-96C0-31089FE0EC10}" destId="{B3A47904-0AD9-4DCC-B554-B8132D52B12B}" srcOrd="1" destOrd="0" presId="urn:diagrams.loki3.com/BracketList"/>
    <dgm:cxn modelId="{5DD1334A-100C-4693-9D63-D9A0DFBD43F5}" type="presParOf" srcId="{910628BF-35BE-49C3-96C0-31089FE0EC10}" destId="{02F2CC79-79C9-4373-B753-C5E275536DDD}" srcOrd="2" destOrd="0" presId="urn:diagrams.loki3.com/BracketList"/>
    <dgm:cxn modelId="{2A4BC929-5FB0-4DC5-B476-D7D7761C8300}" type="presParOf" srcId="{910628BF-35BE-49C3-96C0-31089FE0EC10}" destId="{A8672907-0A12-473A-B217-9EB94770AFE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79DE6-CE4C-4701-A1F0-EE221699B3EF}">
      <dsp:nvSpPr>
        <dsp:cNvPr id="0" name=""/>
        <dsp:cNvSpPr/>
      </dsp:nvSpPr>
      <dsp:spPr>
        <a:xfrm>
          <a:off x="857250" y="0"/>
          <a:ext cx="9715500" cy="44958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4ED5D-D6E2-4971-AEDA-DC7363FEB0D9}">
      <dsp:nvSpPr>
        <dsp:cNvPr id="0" name=""/>
        <dsp:cNvSpPr/>
      </dsp:nvSpPr>
      <dsp:spPr>
        <a:xfrm>
          <a:off x="139" y="1348740"/>
          <a:ext cx="1672642" cy="1798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Funding mechanism </a:t>
          </a:r>
          <a:endParaRPr lang="en-US" sz="2200" kern="1200" dirty="0"/>
        </a:p>
      </dsp:txBody>
      <dsp:txXfrm>
        <a:off x="81791" y="1430392"/>
        <a:ext cx="1509338" cy="1635016"/>
      </dsp:txXfrm>
    </dsp:sp>
    <dsp:sp modelId="{D4248CBE-7137-497C-99C7-DFAC01D53F4F}">
      <dsp:nvSpPr>
        <dsp:cNvPr id="0" name=""/>
        <dsp:cNvSpPr/>
      </dsp:nvSpPr>
      <dsp:spPr>
        <a:xfrm>
          <a:off x="1951555" y="1348740"/>
          <a:ext cx="1672642" cy="179832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Formal application </a:t>
          </a:r>
          <a:endParaRPr lang="en-US" sz="2200" kern="1200" dirty="0"/>
        </a:p>
      </dsp:txBody>
      <dsp:txXfrm>
        <a:off x="2033207" y="1430392"/>
        <a:ext cx="1509338" cy="1635016"/>
      </dsp:txXfrm>
    </dsp:sp>
    <dsp:sp modelId="{11BA79DA-D871-47DC-BCD7-66F911EA54BA}">
      <dsp:nvSpPr>
        <dsp:cNvPr id="0" name=""/>
        <dsp:cNvSpPr/>
      </dsp:nvSpPr>
      <dsp:spPr>
        <a:xfrm>
          <a:off x="3902971" y="1348740"/>
          <a:ext cx="1672642" cy="179832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New Disorders Readiness Tool</a:t>
          </a:r>
          <a:endParaRPr lang="en-US" sz="2200" kern="1200" dirty="0"/>
        </a:p>
      </dsp:txBody>
      <dsp:txXfrm>
        <a:off x="3984623" y="1430392"/>
        <a:ext cx="1509338" cy="1635016"/>
      </dsp:txXfrm>
    </dsp:sp>
    <dsp:sp modelId="{C4B7C30F-25B8-4C9F-A5DD-0A8799BB73F8}">
      <dsp:nvSpPr>
        <dsp:cNvPr id="0" name=""/>
        <dsp:cNvSpPr/>
      </dsp:nvSpPr>
      <dsp:spPr>
        <a:xfrm>
          <a:off x="5854386" y="1348740"/>
          <a:ext cx="1672642" cy="179832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Peer Network Resource Centers (PNRCs)</a:t>
          </a:r>
          <a:endParaRPr lang="en-US" sz="2200" kern="1200" dirty="0"/>
        </a:p>
      </dsp:txBody>
      <dsp:txXfrm>
        <a:off x="5936038" y="1430392"/>
        <a:ext cx="1509338" cy="1635016"/>
      </dsp:txXfrm>
    </dsp:sp>
    <dsp:sp modelId="{4E913CDF-5842-409C-986E-4FE6AACEE9DD}">
      <dsp:nvSpPr>
        <dsp:cNvPr id="0" name=""/>
        <dsp:cNvSpPr/>
      </dsp:nvSpPr>
      <dsp:spPr>
        <a:xfrm>
          <a:off x="7805802" y="1348740"/>
          <a:ext cx="1672642" cy="179832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Annual Meetings</a:t>
          </a:r>
          <a:endParaRPr lang="en-US" sz="2200" kern="1200" dirty="0"/>
        </a:p>
      </dsp:txBody>
      <dsp:txXfrm>
        <a:off x="7887454" y="1430392"/>
        <a:ext cx="1509338" cy="1635016"/>
      </dsp:txXfrm>
    </dsp:sp>
    <dsp:sp modelId="{8F8370D8-3E77-4C82-B6E2-309806A7234E}">
      <dsp:nvSpPr>
        <dsp:cNvPr id="0" name=""/>
        <dsp:cNvSpPr/>
      </dsp:nvSpPr>
      <dsp:spPr>
        <a:xfrm>
          <a:off x="9757218" y="1348740"/>
          <a:ext cx="1672642" cy="17983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National Webinars</a:t>
          </a:r>
          <a:endParaRPr lang="en-US" sz="2200" kern="1200" dirty="0"/>
        </a:p>
      </dsp:txBody>
      <dsp:txXfrm>
        <a:off x="9838870" y="1430392"/>
        <a:ext cx="1509338" cy="16350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311CB-7EF0-4B7D-A40E-3AB7AD65AD18}">
      <dsp:nvSpPr>
        <dsp:cNvPr id="0" name=""/>
        <dsp:cNvSpPr/>
      </dsp:nvSpPr>
      <dsp:spPr>
        <a:xfrm>
          <a:off x="4095264" y="2684"/>
          <a:ext cx="2362602" cy="15356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Collaboration</a:t>
          </a:r>
          <a:r>
            <a:rPr lang="en-US" sz="1400" kern="1200" dirty="0" smtClean="0"/>
            <a:t> </a:t>
          </a:r>
          <a:endParaRPr lang="en-US" sz="1400" kern="1200" dirty="0"/>
        </a:p>
      </dsp:txBody>
      <dsp:txXfrm>
        <a:off x="4170230" y="77650"/>
        <a:ext cx="2212670" cy="1385759"/>
      </dsp:txXfrm>
    </dsp:sp>
    <dsp:sp modelId="{EAFE8999-9CE5-4101-9CCF-B26C82896B0C}">
      <dsp:nvSpPr>
        <dsp:cNvPr id="0" name=""/>
        <dsp:cNvSpPr/>
      </dsp:nvSpPr>
      <dsp:spPr>
        <a:xfrm>
          <a:off x="3229209" y="770530"/>
          <a:ext cx="4094711" cy="4094711"/>
        </a:xfrm>
        <a:custGeom>
          <a:avLst/>
          <a:gdLst/>
          <a:ahLst/>
          <a:cxnLst/>
          <a:rect l="0" t="0" r="0" b="0"/>
          <a:pathLst>
            <a:path>
              <a:moveTo>
                <a:pt x="3545486" y="651909"/>
              </a:moveTo>
              <a:arcTo wR="2047355" hR="2047355" stAng="19021945" swAng="2301149"/>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73C82A0-AF6B-4252-9B7B-4195AACEDA7A}">
      <dsp:nvSpPr>
        <dsp:cNvPr id="0" name=""/>
        <dsp:cNvSpPr/>
      </dsp:nvSpPr>
      <dsp:spPr>
        <a:xfrm>
          <a:off x="5868326" y="3073717"/>
          <a:ext cx="2362602" cy="1535691"/>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Uniformity</a:t>
          </a:r>
          <a:r>
            <a:rPr lang="en-US" sz="1700" kern="1200" dirty="0" smtClean="0"/>
            <a:t> </a:t>
          </a:r>
          <a:endParaRPr lang="en-US" sz="1700" kern="1200" dirty="0"/>
        </a:p>
      </dsp:txBody>
      <dsp:txXfrm>
        <a:off x="5943292" y="3148683"/>
        <a:ext cx="2212670" cy="1385759"/>
      </dsp:txXfrm>
    </dsp:sp>
    <dsp:sp modelId="{0F87788B-0FA8-4AAD-9BB7-09551DDEE9C6}">
      <dsp:nvSpPr>
        <dsp:cNvPr id="0" name=""/>
        <dsp:cNvSpPr/>
      </dsp:nvSpPr>
      <dsp:spPr>
        <a:xfrm>
          <a:off x="3229209" y="770530"/>
          <a:ext cx="4094711" cy="4094711"/>
        </a:xfrm>
        <a:custGeom>
          <a:avLst/>
          <a:gdLst/>
          <a:ahLst/>
          <a:cxnLst/>
          <a:rect l="0" t="0" r="0" b="0"/>
          <a:pathLst>
            <a:path>
              <a:moveTo>
                <a:pt x="2675143" y="3996085"/>
              </a:moveTo>
              <a:arcTo wR="2047355" hR="2047355" stAng="4328613" swAng="2142774"/>
            </a:path>
          </a:pathLst>
        </a:custGeom>
        <a:noFill/>
        <a:ln w="9525" cap="flat" cmpd="sng" algn="ctr">
          <a:solidFill>
            <a:schemeClr val="accent4">
              <a:hueOff val="-2232385"/>
              <a:satOff val="13449"/>
              <a:lumOff val="107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BD271EB-C8DB-47F4-BDB8-120FF544DD9E}">
      <dsp:nvSpPr>
        <dsp:cNvPr id="0" name=""/>
        <dsp:cNvSpPr/>
      </dsp:nvSpPr>
      <dsp:spPr>
        <a:xfrm>
          <a:off x="2322202" y="3073717"/>
          <a:ext cx="2362602" cy="1535691"/>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Unity </a:t>
          </a:r>
          <a:endParaRPr lang="en-US" sz="2800" kern="1200" dirty="0"/>
        </a:p>
      </dsp:txBody>
      <dsp:txXfrm>
        <a:off x="2397168" y="3148683"/>
        <a:ext cx="2212670" cy="1385759"/>
      </dsp:txXfrm>
    </dsp:sp>
    <dsp:sp modelId="{BE59358D-4A3A-47F7-B68F-6D0FAF0C8F02}">
      <dsp:nvSpPr>
        <dsp:cNvPr id="0" name=""/>
        <dsp:cNvSpPr/>
      </dsp:nvSpPr>
      <dsp:spPr>
        <a:xfrm>
          <a:off x="3229209" y="770530"/>
          <a:ext cx="4094711" cy="4094711"/>
        </a:xfrm>
        <a:custGeom>
          <a:avLst/>
          <a:gdLst/>
          <a:ahLst/>
          <a:cxnLst/>
          <a:rect l="0" t="0" r="0" b="0"/>
          <a:pathLst>
            <a:path>
              <a:moveTo>
                <a:pt x="6638" y="1882622"/>
              </a:moveTo>
              <a:arcTo wR="2047355" hR="2047355" stAng="11076906" swAng="2301149"/>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9E311-0E03-47F4-BA5D-C454F680CBAA}">
      <dsp:nvSpPr>
        <dsp:cNvPr id="0" name=""/>
        <dsp:cNvSpPr/>
      </dsp:nvSpPr>
      <dsp:spPr>
        <a:xfrm>
          <a:off x="1942649" y="527144"/>
          <a:ext cx="407391" cy="91440"/>
        </a:xfrm>
        <a:custGeom>
          <a:avLst/>
          <a:gdLst/>
          <a:ahLst/>
          <a:cxnLst/>
          <a:rect l="0" t="0" r="0" b="0"/>
          <a:pathLst>
            <a:path>
              <a:moveTo>
                <a:pt x="0" y="45720"/>
              </a:moveTo>
              <a:lnTo>
                <a:pt x="407391" y="45720"/>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35395" y="570674"/>
        <a:ext cx="21899" cy="4379"/>
      </dsp:txXfrm>
    </dsp:sp>
    <dsp:sp modelId="{570A98AF-5143-49D2-AE65-A9F6DA0B0DD1}">
      <dsp:nvSpPr>
        <dsp:cNvPr id="0" name=""/>
        <dsp:cNvSpPr/>
      </dsp:nvSpPr>
      <dsp:spPr>
        <a:xfrm>
          <a:off x="40137" y="1570"/>
          <a:ext cx="1904311" cy="114258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Establish exome sequencing lab protocols </a:t>
          </a:r>
          <a:endParaRPr lang="en-US" sz="1900" kern="1200" dirty="0"/>
        </a:p>
      </dsp:txBody>
      <dsp:txXfrm>
        <a:off x="40137" y="1570"/>
        <a:ext cx="1904311" cy="1142587"/>
      </dsp:txXfrm>
    </dsp:sp>
    <dsp:sp modelId="{07F5A280-0216-48FA-A863-E6BE4B75EB5B}">
      <dsp:nvSpPr>
        <dsp:cNvPr id="0" name=""/>
        <dsp:cNvSpPr/>
      </dsp:nvSpPr>
      <dsp:spPr>
        <a:xfrm>
          <a:off x="4284952" y="527144"/>
          <a:ext cx="407391" cy="91440"/>
        </a:xfrm>
        <a:custGeom>
          <a:avLst/>
          <a:gdLst/>
          <a:ahLst/>
          <a:cxnLst/>
          <a:rect l="0" t="0" r="0" b="0"/>
          <a:pathLst>
            <a:path>
              <a:moveTo>
                <a:pt x="0" y="45720"/>
              </a:moveTo>
              <a:lnTo>
                <a:pt x="407391" y="45720"/>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77698" y="570674"/>
        <a:ext cx="21899" cy="4379"/>
      </dsp:txXfrm>
    </dsp:sp>
    <dsp:sp modelId="{728B1727-C826-44B1-965D-17D3B4216D7F}">
      <dsp:nvSpPr>
        <dsp:cNvPr id="0" name=""/>
        <dsp:cNvSpPr/>
      </dsp:nvSpPr>
      <dsp:spPr>
        <a:xfrm>
          <a:off x="2382440" y="1570"/>
          <a:ext cx="1904311" cy="1142587"/>
        </a:xfrm>
        <a:prstGeom prst="rect">
          <a:avLst/>
        </a:prstGeom>
        <a:gradFill rotWithShape="0">
          <a:gsLst>
            <a:gs pos="0">
              <a:schemeClr val="accent5">
                <a:hueOff val="-903080"/>
                <a:satOff val="3619"/>
                <a:lumOff val="784"/>
                <a:alphaOff val="0"/>
                <a:shade val="51000"/>
                <a:satMod val="130000"/>
              </a:schemeClr>
            </a:gs>
            <a:gs pos="80000">
              <a:schemeClr val="accent5">
                <a:hueOff val="-903080"/>
                <a:satOff val="3619"/>
                <a:lumOff val="784"/>
                <a:alphaOff val="0"/>
                <a:shade val="93000"/>
                <a:satMod val="130000"/>
              </a:schemeClr>
            </a:gs>
            <a:gs pos="100000">
              <a:schemeClr val="accent5">
                <a:hueOff val="-903080"/>
                <a:satOff val="3619"/>
                <a:lumOff val="78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Move forward with testing using Q-sites</a:t>
          </a:r>
          <a:endParaRPr lang="en-US" sz="1900" kern="1200" dirty="0"/>
        </a:p>
      </dsp:txBody>
      <dsp:txXfrm>
        <a:off x="2382440" y="1570"/>
        <a:ext cx="1904311" cy="1142587"/>
      </dsp:txXfrm>
    </dsp:sp>
    <dsp:sp modelId="{D13D8CE1-8CB1-4DB7-A37C-4ECDECC0CC9E}">
      <dsp:nvSpPr>
        <dsp:cNvPr id="0" name=""/>
        <dsp:cNvSpPr/>
      </dsp:nvSpPr>
      <dsp:spPr>
        <a:xfrm>
          <a:off x="6627255" y="527144"/>
          <a:ext cx="407391" cy="91440"/>
        </a:xfrm>
        <a:custGeom>
          <a:avLst/>
          <a:gdLst/>
          <a:ahLst/>
          <a:cxnLst/>
          <a:rect l="0" t="0" r="0" b="0"/>
          <a:pathLst>
            <a:path>
              <a:moveTo>
                <a:pt x="0" y="45720"/>
              </a:moveTo>
              <a:lnTo>
                <a:pt x="407391" y="45720"/>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820001" y="570674"/>
        <a:ext cx="21899" cy="4379"/>
      </dsp:txXfrm>
    </dsp:sp>
    <dsp:sp modelId="{0703F602-DD54-43C7-9A9C-29225D7CE5D8}">
      <dsp:nvSpPr>
        <dsp:cNvPr id="0" name=""/>
        <dsp:cNvSpPr/>
      </dsp:nvSpPr>
      <dsp:spPr>
        <a:xfrm>
          <a:off x="4724744" y="1570"/>
          <a:ext cx="1904311" cy="1142587"/>
        </a:xfrm>
        <a:prstGeom prst="rect">
          <a:avLst/>
        </a:prstGeom>
        <a:gradFill rotWithShape="0">
          <a:gsLst>
            <a:gs pos="0">
              <a:schemeClr val="accent5">
                <a:hueOff val="-1806159"/>
                <a:satOff val="7238"/>
                <a:lumOff val="1569"/>
                <a:alphaOff val="0"/>
                <a:shade val="51000"/>
                <a:satMod val="130000"/>
              </a:schemeClr>
            </a:gs>
            <a:gs pos="80000">
              <a:schemeClr val="accent5">
                <a:hueOff val="-1806159"/>
                <a:satOff val="7238"/>
                <a:lumOff val="1569"/>
                <a:alphaOff val="0"/>
                <a:shade val="93000"/>
                <a:satMod val="130000"/>
              </a:schemeClr>
            </a:gs>
            <a:gs pos="100000">
              <a:schemeClr val="accent5">
                <a:hueOff val="-1806159"/>
                <a:satOff val="7238"/>
                <a:lumOff val="15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Train staff on methodology </a:t>
          </a:r>
          <a:endParaRPr lang="en-US" sz="1900" kern="1200" dirty="0"/>
        </a:p>
      </dsp:txBody>
      <dsp:txXfrm>
        <a:off x="4724744" y="1570"/>
        <a:ext cx="1904311" cy="1142587"/>
      </dsp:txXfrm>
    </dsp:sp>
    <dsp:sp modelId="{B0D29F9E-9E2A-4DC6-B9F8-E77FB576B0B5}">
      <dsp:nvSpPr>
        <dsp:cNvPr id="0" name=""/>
        <dsp:cNvSpPr/>
      </dsp:nvSpPr>
      <dsp:spPr>
        <a:xfrm>
          <a:off x="8969559" y="527144"/>
          <a:ext cx="407391" cy="91440"/>
        </a:xfrm>
        <a:custGeom>
          <a:avLst/>
          <a:gdLst/>
          <a:ahLst/>
          <a:cxnLst/>
          <a:rect l="0" t="0" r="0" b="0"/>
          <a:pathLst>
            <a:path>
              <a:moveTo>
                <a:pt x="0" y="45720"/>
              </a:moveTo>
              <a:lnTo>
                <a:pt x="407391" y="45720"/>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9162305" y="570674"/>
        <a:ext cx="21899" cy="4379"/>
      </dsp:txXfrm>
    </dsp:sp>
    <dsp:sp modelId="{8470D9FE-D3B5-4F7B-9903-BF7C31D2E886}">
      <dsp:nvSpPr>
        <dsp:cNvPr id="0" name=""/>
        <dsp:cNvSpPr/>
      </dsp:nvSpPr>
      <dsp:spPr>
        <a:xfrm>
          <a:off x="7067047" y="1570"/>
          <a:ext cx="1904311" cy="1142587"/>
        </a:xfrm>
        <a:prstGeom prst="rect">
          <a:avLst/>
        </a:prstGeom>
        <a:gradFill rotWithShape="0">
          <a:gsLst>
            <a:gs pos="0">
              <a:schemeClr val="accent5">
                <a:hueOff val="-2709239"/>
                <a:satOff val="10858"/>
                <a:lumOff val="2353"/>
                <a:alphaOff val="0"/>
                <a:shade val="51000"/>
                <a:satMod val="130000"/>
              </a:schemeClr>
            </a:gs>
            <a:gs pos="80000">
              <a:schemeClr val="accent5">
                <a:hueOff val="-2709239"/>
                <a:satOff val="10858"/>
                <a:lumOff val="2353"/>
                <a:alphaOff val="0"/>
                <a:shade val="93000"/>
                <a:satMod val="130000"/>
              </a:schemeClr>
            </a:gs>
            <a:gs pos="100000">
              <a:schemeClr val="accent5">
                <a:hueOff val="-2709239"/>
                <a:satOff val="10858"/>
                <a:lumOff val="23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Complete sequencing assay validation </a:t>
          </a:r>
          <a:endParaRPr lang="en-US" sz="1900" kern="1200" dirty="0"/>
        </a:p>
      </dsp:txBody>
      <dsp:txXfrm>
        <a:off x="7067047" y="1570"/>
        <a:ext cx="1904311" cy="1142587"/>
      </dsp:txXfrm>
    </dsp:sp>
    <dsp:sp modelId="{52EA9C91-929E-4825-BAB9-0B054952C172}">
      <dsp:nvSpPr>
        <dsp:cNvPr id="0" name=""/>
        <dsp:cNvSpPr/>
      </dsp:nvSpPr>
      <dsp:spPr>
        <a:xfrm>
          <a:off x="992293" y="1142357"/>
          <a:ext cx="9369213" cy="407391"/>
        </a:xfrm>
        <a:custGeom>
          <a:avLst/>
          <a:gdLst/>
          <a:ahLst/>
          <a:cxnLst/>
          <a:rect l="0" t="0" r="0" b="0"/>
          <a:pathLst>
            <a:path>
              <a:moveTo>
                <a:pt x="9369213" y="0"/>
              </a:moveTo>
              <a:lnTo>
                <a:pt x="9369213" y="220795"/>
              </a:lnTo>
              <a:lnTo>
                <a:pt x="0" y="220795"/>
              </a:lnTo>
              <a:lnTo>
                <a:pt x="0" y="407391"/>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442413" y="1343863"/>
        <a:ext cx="468972" cy="4379"/>
      </dsp:txXfrm>
    </dsp:sp>
    <dsp:sp modelId="{DC5E6FEA-22D8-4B46-B9A4-F8B55FC33EB1}">
      <dsp:nvSpPr>
        <dsp:cNvPr id="0" name=""/>
        <dsp:cNvSpPr/>
      </dsp:nvSpPr>
      <dsp:spPr>
        <a:xfrm>
          <a:off x="9409350" y="1570"/>
          <a:ext cx="1904311" cy="1142587"/>
        </a:xfrm>
        <a:prstGeom prst="rect">
          <a:avLst/>
        </a:prstGeom>
        <a:gradFill rotWithShape="0">
          <a:gsLst>
            <a:gs pos="0">
              <a:schemeClr val="accent5">
                <a:hueOff val="-3612319"/>
                <a:satOff val="14477"/>
                <a:lumOff val="3137"/>
                <a:alphaOff val="0"/>
                <a:shade val="51000"/>
                <a:satMod val="130000"/>
              </a:schemeClr>
            </a:gs>
            <a:gs pos="80000">
              <a:schemeClr val="accent5">
                <a:hueOff val="-3612319"/>
                <a:satOff val="14477"/>
                <a:lumOff val="3137"/>
                <a:alphaOff val="0"/>
                <a:shade val="93000"/>
                <a:satMod val="130000"/>
              </a:schemeClr>
            </a:gs>
            <a:gs pos="100000">
              <a:schemeClr val="accent5">
                <a:hueOff val="-3612319"/>
                <a:satOff val="14477"/>
                <a:lumOff val="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Integrate disorder in LIMS</a:t>
          </a:r>
          <a:endParaRPr lang="en-US" sz="1900" kern="1200" dirty="0"/>
        </a:p>
      </dsp:txBody>
      <dsp:txXfrm>
        <a:off x="9409350" y="1570"/>
        <a:ext cx="1904311" cy="1142587"/>
      </dsp:txXfrm>
    </dsp:sp>
    <dsp:sp modelId="{DC0731A1-3423-4EB1-906E-7BB3E1133D2A}">
      <dsp:nvSpPr>
        <dsp:cNvPr id="0" name=""/>
        <dsp:cNvSpPr/>
      </dsp:nvSpPr>
      <dsp:spPr>
        <a:xfrm>
          <a:off x="1942649" y="2107723"/>
          <a:ext cx="407391" cy="91440"/>
        </a:xfrm>
        <a:custGeom>
          <a:avLst/>
          <a:gdLst/>
          <a:ahLst/>
          <a:cxnLst/>
          <a:rect l="0" t="0" r="0" b="0"/>
          <a:pathLst>
            <a:path>
              <a:moveTo>
                <a:pt x="0" y="45720"/>
              </a:moveTo>
              <a:lnTo>
                <a:pt x="407391" y="45720"/>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35395" y="2151253"/>
        <a:ext cx="21899" cy="4379"/>
      </dsp:txXfrm>
    </dsp:sp>
    <dsp:sp modelId="{6D91F5A0-FA6C-43D7-9185-0EE7EB8FABDD}">
      <dsp:nvSpPr>
        <dsp:cNvPr id="0" name=""/>
        <dsp:cNvSpPr/>
      </dsp:nvSpPr>
      <dsp:spPr>
        <a:xfrm>
          <a:off x="40137" y="1582149"/>
          <a:ext cx="1904311" cy="1142587"/>
        </a:xfrm>
        <a:prstGeom prst="rect">
          <a:avLst/>
        </a:prstGeom>
        <a:gradFill rotWithShape="0">
          <a:gsLst>
            <a:gs pos="0">
              <a:schemeClr val="accent5">
                <a:hueOff val="-4515398"/>
                <a:satOff val="18096"/>
                <a:lumOff val="3922"/>
                <a:alphaOff val="0"/>
                <a:shade val="51000"/>
                <a:satMod val="130000"/>
              </a:schemeClr>
            </a:gs>
            <a:gs pos="80000">
              <a:schemeClr val="accent5">
                <a:hueOff val="-4515398"/>
                <a:satOff val="18096"/>
                <a:lumOff val="3922"/>
                <a:alphaOff val="0"/>
                <a:shade val="93000"/>
                <a:satMod val="130000"/>
              </a:schemeClr>
            </a:gs>
            <a:gs pos="100000">
              <a:schemeClr val="accent5">
                <a:hueOff val="-4515398"/>
                <a:satOff val="18096"/>
                <a:lumOff val="392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Complete pilot study </a:t>
          </a:r>
          <a:endParaRPr lang="en-US" sz="1900" kern="1200" dirty="0"/>
        </a:p>
      </dsp:txBody>
      <dsp:txXfrm>
        <a:off x="40137" y="1582149"/>
        <a:ext cx="1904311" cy="1142587"/>
      </dsp:txXfrm>
    </dsp:sp>
    <dsp:sp modelId="{10C0C0CD-9108-40C2-B3ED-1D54D821E700}">
      <dsp:nvSpPr>
        <dsp:cNvPr id="0" name=""/>
        <dsp:cNvSpPr/>
      </dsp:nvSpPr>
      <dsp:spPr>
        <a:xfrm>
          <a:off x="4284952" y="2107723"/>
          <a:ext cx="407391" cy="91440"/>
        </a:xfrm>
        <a:custGeom>
          <a:avLst/>
          <a:gdLst/>
          <a:ahLst/>
          <a:cxnLst/>
          <a:rect l="0" t="0" r="0" b="0"/>
          <a:pathLst>
            <a:path>
              <a:moveTo>
                <a:pt x="0" y="45720"/>
              </a:moveTo>
              <a:lnTo>
                <a:pt x="407391" y="45720"/>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77698" y="2151253"/>
        <a:ext cx="21899" cy="4379"/>
      </dsp:txXfrm>
    </dsp:sp>
    <dsp:sp modelId="{53C641DD-3939-458C-8F84-8CDABEF5151B}">
      <dsp:nvSpPr>
        <dsp:cNvPr id="0" name=""/>
        <dsp:cNvSpPr/>
      </dsp:nvSpPr>
      <dsp:spPr>
        <a:xfrm>
          <a:off x="2382440" y="1582149"/>
          <a:ext cx="1904311" cy="1142587"/>
        </a:xfrm>
        <a:prstGeom prst="rect">
          <a:avLst/>
        </a:prstGeom>
        <a:gradFill rotWithShape="0">
          <a:gsLst>
            <a:gs pos="0">
              <a:schemeClr val="accent5">
                <a:hueOff val="-5418478"/>
                <a:satOff val="21715"/>
                <a:lumOff val="4706"/>
                <a:alphaOff val="0"/>
                <a:shade val="51000"/>
                <a:satMod val="130000"/>
              </a:schemeClr>
            </a:gs>
            <a:gs pos="80000">
              <a:schemeClr val="accent5">
                <a:hueOff val="-5418478"/>
                <a:satOff val="21715"/>
                <a:lumOff val="4706"/>
                <a:alphaOff val="0"/>
                <a:shade val="93000"/>
                <a:satMod val="130000"/>
              </a:schemeClr>
            </a:gs>
            <a:gs pos="100000">
              <a:schemeClr val="accent5">
                <a:hueOff val="-5418478"/>
                <a:satOff val="21715"/>
                <a:lumOff val="4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Implement screening for all 3 conditions </a:t>
          </a:r>
          <a:endParaRPr lang="en-US" sz="1900" kern="1200" dirty="0"/>
        </a:p>
      </dsp:txBody>
      <dsp:txXfrm>
        <a:off x="2382440" y="1582149"/>
        <a:ext cx="1904311" cy="1142587"/>
      </dsp:txXfrm>
    </dsp:sp>
    <dsp:sp modelId="{3E951F83-459F-48ED-96EB-74CE11467DCC}">
      <dsp:nvSpPr>
        <dsp:cNvPr id="0" name=""/>
        <dsp:cNvSpPr/>
      </dsp:nvSpPr>
      <dsp:spPr>
        <a:xfrm>
          <a:off x="6627255" y="2107723"/>
          <a:ext cx="407391" cy="91440"/>
        </a:xfrm>
        <a:custGeom>
          <a:avLst/>
          <a:gdLst/>
          <a:ahLst/>
          <a:cxnLst/>
          <a:rect l="0" t="0" r="0" b="0"/>
          <a:pathLst>
            <a:path>
              <a:moveTo>
                <a:pt x="0" y="45720"/>
              </a:moveTo>
              <a:lnTo>
                <a:pt x="407391" y="45720"/>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820001" y="2151253"/>
        <a:ext cx="21899" cy="4379"/>
      </dsp:txXfrm>
    </dsp:sp>
    <dsp:sp modelId="{47496419-7605-4FE8-AA2B-E15C3DB309EE}">
      <dsp:nvSpPr>
        <dsp:cNvPr id="0" name=""/>
        <dsp:cNvSpPr/>
      </dsp:nvSpPr>
      <dsp:spPr>
        <a:xfrm>
          <a:off x="4724744" y="1582149"/>
          <a:ext cx="1904311" cy="1142587"/>
        </a:xfrm>
        <a:prstGeom prst="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Monitor screening outcomes </a:t>
          </a:r>
          <a:endParaRPr lang="en-US" sz="1900" kern="1200" dirty="0"/>
        </a:p>
      </dsp:txBody>
      <dsp:txXfrm>
        <a:off x="4724744" y="1582149"/>
        <a:ext cx="1904311" cy="1142587"/>
      </dsp:txXfrm>
    </dsp:sp>
    <dsp:sp modelId="{82538EE4-5CE6-4504-A692-1A5E42DBC5D9}">
      <dsp:nvSpPr>
        <dsp:cNvPr id="0" name=""/>
        <dsp:cNvSpPr/>
      </dsp:nvSpPr>
      <dsp:spPr>
        <a:xfrm>
          <a:off x="8969559" y="2107723"/>
          <a:ext cx="407391" cy="91440"/>
        </a:xfrm>
        <a:custGeom>
          <a:avLst/>
          <a:gdLst/>
          <a:ahLst/>
          <a:cxnLst/>
          <a:rect l="0" t="0" r="0" b="0"/>
          <a:pathLst>
            <a:path>
              <a:moveTo>
                <a:pt x="0" y="45720"/>
              </a:moveTo>
              <a:lnTo>
                <a:pt x="407391" y="45720"/>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9162305" y="2151253"/>
        <a:ext cx="21899" cy="4379"/>
      </dsp:txXfrm>
    </dsp:sp>
    <dsp:sp modelId="{765D216D-C7E1-4484-B1F4-893598B5DE3F}">
      <dsp:nvSpPr>
        <dsp:cNvPr id="0" name=""/>
        <dsp:cNvSpPr/>
      </dsp:nvSpPr>
      <dsp:spPr>
        <a:xfrm>
          <a:off x="7067047" y="1582149"/>
          <a:ext cx="1904311" cy="1142587"/>
        </a:xfrm>
        <a:prstGeom prst="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Optimize clinical laboratory process</a:t>
          </a:r>
          <a:endParaRPr lang="en-US" sz="1900" kern="1200" dirty="0"/>
        </a:p>
      </dsp:txBody>
      <dsp:txXfrm>
        <a:off x="7067047" y="1582149"/>
        <a:ext cx="1904311" cy="1142587"/>
      </dsp:txXfrm>
    </dsp:sp>
    <dsp:sp modelId="{ACB6EEB2-29C1-4E87-8014-7A7ACD6D54C1}">
      <dsp:nvSpPr>
        <dsp:cNvPr id="0" name=""/>
        <dsp:cNvSpPr/>
      </dsp:nvSpPr>
      <dsp:spPr>
        <a:xfrm>
          <a:off x="992293" y="2722936"/>
          <a:ext cx="9369213" cy="407391"/>
        </a:xfrm>
        <a:custGeom>
          <a:avLst/>
          <a:gdLst/>
          <a:ahLst/>
          <a:cxnLst/>
          <a:rect l="0" t="0" r="0" b="0"/>
          <a:pathLst>
            <a:path>
              <a:moveTo>
                <a:pt x="9369213" y="0"/>
              </a:moveTo>
              <a:lnTo>
                <a:pt x="9369213" y="220795"/>
              </a:lnTo>
              <a:lnTo>
                <a:pt x="0" y="220795"/>
              </a:lnTo>
              <a:lnTo>
                <a:pt x="0" y="407391"/>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442413" y="2924442"/>
        <a:ext cx="468972" cy="4379"/>
      </dsp:txXfrm>
    </dsp:sp>
    <dsp:sp modelId="{D6332E00-1E18-4A2E-AC6E-C3ABD72370F5}">
      <dsp:nvSpPr>
        <dsp:cNvPr id="0" name=""/>
        <dsp:cNvSpPr/>
      </dsp:nvSpPr>
      <dsp:spPr>
        <a:xfrm>
          <a:off x="9409350" y="1582149"/>
          <a:ext cx="1904311" cy="1142587"/>
        </a:xfrm>
        <a:prstGeom prst="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Refine cut-offs and reporting algorithms</a:t>
          </a:r>
          <a:endParaRPr lang="en-US" sz="1900" kern="1200" dirty="0"/>
        </a:p>
      </dsp:txBody>
      <dsp:txXfrm>
        <a:off x="9409350" y="1582149"/>
        <a:ext cx="1904311" cy="1142587"/>
      </dsp:txXfrm>
    </dsp:sp>
    <dsp:sp modelId="{6631D891-BB5B-4BFF-81D9-B3003611359E}">
      <dsp:nvSpPr>
        <dsp:cNvPr id="0" name=""/>
        <dsp:cNvSpPr/>
      </dsp:nvSpPr>
      <dsp:spPr>
        <a:xfrm>
          <a:off x="1942649" y="3688301"/>
          <a:ext cx="407391" cy="91440"/>
        </a:xfrm>
        <a:custGeom>
          <a:avLst/>
          <a:gdLst/>
          <a:ahLst/>
          <a:cxnLst/>
          <a:rect l="0" t="0" r="0" b="0"/>
          <a:pathLst>
            <a:path>
              <a:moveTo>
                <a:pt x="0" y="45720"/>
              </a:moveTo>
              <a:lnTo>
                <a:pt x="407391" y="45720"/>
              </a:lnTo>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35395" y="3731831"/>
        <a:ext cx="21899" cy="4379"/>
      </dsp:txXfrm>
    </dsp:sp>
    <dsp:sp modelId="{D70CF425-F3C4-4C46-B95C-AB9FD8790C30}">
      <dsp:nvSpPr>
        <dsp:cNvPr id="0" name=""/>
        <dsp:cNvSpPr/>
      </dsp:nvSpPr>
      <dsp:spPr>
        <a:xfrm>
          <a:off x="40137" y="3162728"/>
          <a:ext cx="1904311" cy="1142587"/>
        </a:xfrm>
        <a:prstGeom prst="rect">
          <a:avLst/>
        </a:prstGeom>
        <a:gradFill rotWithShape="0">
          <a:gsLst>
            <a:gs pos="0">
              <a:schemeClr val="accent5">
                <a:hueOff val="-9030797"/>
                <a:satOff val="36192"/>
                <a:lumOff val="7844"/>
                <a:alphaOff val="0"/>
                <a:shade val="51000"/>
                <a:satMod val="130000"/>
              </a:schemeClr>
            </a:gs>
            <a:gs pos="80000">
              <a:schemeClr val="accent5">
                <a:hueOff val="-9030797"/>
                <a:satOff val="36192"/>
                <a:lumOff val="7844"/>
                <a:alphaOff val="0"/>
                <a:shade val="93000"/>
                <a:satMod val="130000"/>
              </a:schemeClr>
            </a:gs>
            <a:gs pos="100000">
              <a:schemeClr val="accent5">
                <a:hueOff val="-9030797"/>
                <a:satOff val="36192"/>
                <a:lumOff val="78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Add second-tier testing</a:t>
          </a:r>
          <a:endParaRPr lang="en-US" sz="1900" kern="1200" dirty="0"/>
        </a:p>
      </dsp:txBody>
      <dsp:txXfrm>
        <a:off x="40137" y="3162728"/>
        <a:ext cx="1904311" cy="1142587"/>
      </dsp:txXfrm>
    </dsp:sp>
    <dsp:sp modelId="{8B4C6721-52BB-4DB5-BA4D-3C1B4F6CC708}">
      <dsp:nvSpPr>
        <dsp:cNvPr id="0" name=""/>
        <dsp:cNvSpPr/>
      </dsp:nvSpPr>
      <dsp:spPr>
        <a:xfrm>
          <a:off x="2382440" y="3162728"/>
          <a:ext cx="1904311" cy="1142587"/>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Continue to develop a LTFU program</a:t>
          </a:r>
          <a:endParaRPr lang="en-US" sz="1900" kern="1200" dirty="0"/>
        </a:p>
      </dsp:txBody>
      <dsp:txXfrm>
        <a:off x="2382440" y="3162728"/>
        <a:ext cx="1904311" cy="1142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0E08-8047-4692-AF79-115551FBFCCF}">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EFBB3-E37A-45BD-B34F-85EC18B56F13}">
      <dsp:nvSpPr>
        <dsp:cNvPr id="0" name=""/>
        <dsp:cNvSpPr/>
      </dsp:nvSpPr>
      <dsp:spPr>
        <a:xfrm>
          <a:off x="541895" y="369070"/>
          <a:ext cx="6173083" cy="738524"/>
        </a:xfrm>
        <a:prstGeom prst="rect">
          <a:avLst/>
        </a:prstGeom>
        <a:solidFill>
          <a:srgbClr val="7030A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35560" rIns="35560" bIns="35560" numCol="1" spcCol="1270" anchor="ctr" anchorCtr="0">
          <a:noAutofit/>
        </a:bodyPr>
        <a:lstStyle/>
        <a:p>
          <a:pPr lvl="0" algn="l" defTabSz="622300">
            <a:lnSpc>
              <a:spcPct val="90000"/>
            </a:lnSpc>
            <a:spcBef>
              <a:spcPct val="0"/>
            </a:spcBef>
            <a:spcAft>
              <a:spcPct val="35000"/>
            </a:spcAft>
          </a:pPr>
          <a:endParaRPr lang="en-US" sz="1400" b="1" kern="1200" dirty="0">
            <a:solidFill>
              <a:schemeClr val="bg1"/>
            </a:solidFill>
          </a:endParaRPr>
        </a:p>
        <a:p>
          <a:pPr lvl="0" algn="l" defTabSz="622300">
            <a:lnSpc>
              <a:spcPct val="90000"/>
            </a:lnSpc>
            <a:spcBef>
              <a:spcPct val="0"/>
            </a:spcBef>
            <a:spcAft>
              <a:spcPct val="35000"/>
            </a:spcAft>
          </a:pPr>
          <a:r>
            <a:rPr lang="en-US" sz="2000" b="1" kern="1200" dirty="0">
              <a:solidFill>
                <a:schemeClr val="bg1"/>
              </a:solidFill>
              <a:latin typeface="Franklin Gothic Book" panose="020B0503020102020204" pitchFamily="34" charset="0"/>
            </a:rPr>
            <a:t>Phase 1- Approval/Authority to Screen and Approval of Funding</a:t>
          </a:r>
        </a:p>
        <a:p>
          <a:pPr lvl="0" algn="l" defTabSz="622300">
            <a:lnSpc>
              <a:spcPct val="90000"/>
            </a:lnSpc>
            <a:spcBef>
              <a:spcPct val="0"/>
            </a:spcBef>
            <a:spcAft>
              <a:spcPct val="35000"/>
            </a:spcAft>
          </a:pPr>
          <a:endParaRPr lang="en-US" sz="1400" b="1" kern="1200" dirty="0">
            <a:solidFill>
              <a:schemeClr val="bg1"/>
            </a:solidFill>
          </a:endParaRPr>
        </a:p>
      </dsp:txBody>
      <dsp:txXfrm>
        <a:off x="541895" y="369070"/>
        <a:ext cx="6173083" cy="738524"/>
      </dsp:txXfrm>
    </dsp:sp>
    <dsp:sp modelId="{16550750-EF0D-494A-86EA-A16AF0CDB4D3}">
      <dsp:nvSpPr>
        <dsp:cNvPr id="0" name=""/>
        <dsp:cNvSpPr/>
      </dsp:nvSpPr>
      <dsp:spPr>
        <a:xfrm>
          <a:off x="80318" y="276754"/>
          <a:ext cx="923155" cy="923155"/>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30F92-045E-45F7-92C3-4C4F9969ADD9}">
      <dsp:nvSpPr>
        <dsp:cNvPr id="0" name=""/>
        <dsp:cNvSpPr/>
      </dsp:nvSpPr>
      <dsp:spPr>
        <a:xfrm>
          <a:off x="965308" y="1477048"/>
          <a:ext cx="5749670" cy="738524"/>
        </a:xfrm>
        <a:prstGeom prst="rect">
          <a:avLst/>
        </a:prstGeom>
        <a:solidFill>
          <a:srgbClr val="7030A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chemeClr val="bg1"/>
              </a:solidFill>
              <a:latin typeface="Franklin Gothic Book" panose="020B0503020102020204" pitchFamily="34" charset="0"/>
            </a:rPr>
            <a:t>Phase 2- Lab, Follow-Up, and Information Technology Logistics</a:t>
          </a:r>
          <a:endParaRPr lang="en-US" sz="2000" kern="1200" dirty="0">
            <a:solidFill>
              <a:schemeClr val="bg1"/>
            </a:solidFill>
            <a:latin typeface="Franklin Gothic Book" panose="020B0503020102020204" pitchFamily="34" charset="0"/>
          </a:endParaRPr>
        </a:p>
      </dsp:txBody>
      <dsp:txXfrm>
        <a:off x="965308" y="1477048"/>
        <a:ext cx="5749670" cy="738524"/>
      </dsp:txXfrm>
    </dsp:sp>
    <dsp:sp modelId="{75625BE4-DCF7-4045-BE7F-C69ED33B95A1}">
      <dsp:nvSpPr>
        <dsp:cNvPr id="0" name=""/>
        <dsp:cNvSpPr/>
      </dsp:nvSpPr>
      <dsp:spPr>
        <a:xfrm>
          <a:off x="503730" y="1384733"/>
          <a:ext cx="923155" cy="923155"/>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ECB838-0CF9-477E-AC83-8C9E9648D08A}">
      <dsp:nvSpPr>
        <dsp:cNvPr id="0" name=""/>
        <dsp:cNvSpPr/>
      </dsp:nvSpPr>
      <dsp:spPr>
        <a:xfrm>
          <a:off x="965308" y="2585027"/>
          <a:ext cx="5749670" cy="738524"/>
        </a:xfrm>
        <a:prstGeom prst="rect">
          <a:avLst/>
        </a:prstGeom>
        <a:solidFill>
          <a:srgbClr val="7030A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chemeClr val="bg1"/>
              </a:solidFill>
              <a:latin typeface="Franklin Gothic Book" panose="020B0503020102020204" pitchFamily="34" charset="0"/>
            </a:rPr>
            <a:t>Phase 3- Education</a:t>
          </a:r>
        </a:p>
      </dsp:txBody>
      <dsp:txXfrm>
        <a:off x="965308" y="2585027"/>
        <a:ext cx="5749670" cy="738524"/>
      </dsp:txXfrm>
    </dsp:sp>
    <dsp:sp modelId="{0DF5F9E5-A667-4491-9594-24C5AB8E85EE}">
      <dsp:nvSpPr>
        <dsp:cNvPr id="0" name=""/>
        <dsp:cNvSpPr/>
      </dsp:nvSpPr>
      <dsp:spPr>
        <a:xfrm>
          <a:off x="503730" y="2492711"/>
          <a:ext cx="923155" cy="923155"/>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C8643-431D-4813-A0DE-F18EE62AD5CF}">
      <dsp:nvSpPr>
        <dsp:cNvPr id="0" name=""/>
        <dsp:cNvSpPr/>
      </dsp:nvSpPr>
      <dsp:spPr>
        <a:xfrm>
          <a:off x="541895" y="3693005"/>
          <a:ext cx="6173083" cy="738524"/>
        </a:xfrm>
        <a:prstGeom prst="rect">
          <a:avLst/>
        </a:prstGeom>
        <a:solidFill>
          <a:srgbClr val="7030A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chemeClr val="bg1"/>
              </a:solidFill>
              <a:latin typeface="Franklin Gothic Book" panose="020B0503020102020204" pitchFamily="34" charset="0"/>
            </a:rPr>
            <a:t>Phase 4- Full Implementation  </a:t>
          </a:r>
          <a:r>
            <a:rPr lang="en-US" sz="2000" kern="1200" dirty="0">
              <a:solidFill>
                <a:schemeClr val="bg1"/>
              </a:solidFill>
              <a:latin typeface="Franklin Gothic Book" panose="020B0503020102020204" pitchFamily="34" charset="0"/>
            </a:rPr>
            <a:t> </a:t>
          </a:r>
        </a:p>
      </dsp:txBody>
      <dsp:txXfrm>
        <a:off x="541895" y="3693005"/>
        <a:ext cx="6173083" cy="738524"/>
      </dsp:txXfrm>
    </dsp:sp>
    <dsp:sp modelId="{829E395E-FE3D-442E-8B96-6AAEF7DC9F55}">
      <dsp:nvSpPr>
        <dsp:cNvPr id="0" name=""/>
        <dsp:cNvSpPr/>
      </dsp:nvSpPr>
      <dsp:spPr>
        <a:xfrm>
          <a:off x="80318" y="3600690"/>
          <a:ext cx="923155" cy="923155"/>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0E08-8047-4692-AF79-115551FBFCCF}">
      <dsp:nvSpPr>
        <dsp:cNvPr id="0" name=""/>
        <dsp:cNvSpPr/>
      </dsp:nvSpPr>
      <dsp:spPr>
        <a:xfrm>
          <a:off x="-1420136" y="-241315"/>
          <a:ext cx="1854230" cy="1854230"/>
        </a:xfrm>
        <a:prstGeom prst="blockArc">
          <a:avLst>
            <a:gd name="adj1" fmla="val 18900000"/>
            <a:gd name="adj2" fmla="val 2700000"/>
            <a:gd name="adj3" fmla="val 1165"/>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EFBB3-E37A-45BD-B34F-85EC18B56F13}">
      <dsp:nvSpPr>
        <dsp:cNvPr id="0" name=""/>
        <dsp:cNvSpPr/>
      </dsp:nvSpPr>
      <dsp:spPr>
        <a:xfrm>
          <a:off x="422582" y="272169"/>
          <a:ext cx="7941220" cy="827260"/>
        </a:xfrm>
        <a:prstGeom prst="rect">
          <a:avLst/>
        </a:prstGeom>
        <a:solidFill>
          <a:srgbClr val="7030A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354" tIns="35560" rIns="35560" bIns="35560" numCol="1" spcCol="1270" anchor="ctr" anchorCtr="0">
          <a:noAutofit/>
        </a:bodyPr>
        <a:lstStyle/>
        <a:p>
          <a:pPr lvl="0" algn="l" defTabSz="622300">
            <a:lnSpc>
              <a:spcPct val="90000"/>
            </a:lnSpc>
            <a:spcBef>
              <a:spcPct val="0"/>
            </a:spcBef>
            <a:spcAft>
              <a:spcPct val="35000"/>
            </a:spcAft>
          </a:pPr>
          <a:endParaRPr lang="en-US" sz="1400" b="1" kern="1200" dirty="0">
            <a:solidFill>
              <a:schemeClr val="bg1"/>
            </a:solidFill>
          </a:endParaRPr>
        </a:p>
        <a:p>
          <a:pPr lvl="0" algn="l" defTabSz="622300">
            <a:lnSpc>
              <a:spcPct val="90000"/>
            </a:lnSpc>
            <a:spcBef>
              <a:spcPct val="0"/>
            </a:spcBef>
            <a:spcAft>
              <a:spcPct val="35000"/>
            </a:spcAft>
          </a:pPr>
          <a:r>
            <a:rPr lang="en-US" sz="2000" b="1" kern="1200" dirty="0">
              <a:solidFill>
                <a:schemeClr val="bg1"/>
              </a:solidFill>
              <a:latin typeface="Franklin Gothic Book" panose="020B0503020102020204" pitchFamily="34" charset="0"/>
            </a:rPr>
            <a:t>Phase 1- Approval/Authority to Screen and Approval of Funding</a:t>
          </a:r>
        </a:p>
        <a:p>
          <a:pPr lvl="0" algn="l" defTabSz="622300">
            <a:lnSpc>
              <a:spcPct val="90000"/>
            </a:lnSpc>
            <a:spcBef>
              <a:spcPct val="0"/>
            </a:spcBef>
            <a:spcAft>
              <a:spcPct val="35000"/>
            </a:spcAft>
          </a:pPr>
          <a:endParaRPr lang="en-US" sz="1400" b="1" kern="1200" dirty="0">
            <a:solidFill>
              <a:schemeClr val="bg1"/>
            </a:solidFill>
          </a:endParaRPr>
        </a:p>
      </dsp:txBody>
      <dsp:txXfrm>
        <a:off x="422582" y="272169"/>
        <a:ext cx="7941220" cy="827260"/>
      </dsp:txXfrm>
    </dsp:sp>
    <dsp:sp modelId="{16550750-EF0D-494A-86EA-A16AF0CDB4D3}">
      <dsp:nvSpPr>
        <dsp:cNvPr id="0" name=""/>
        <dsp:cNvSpPr/>
      </dsp:nvSpPr>
      <dsp:spPr>
        <a:xfrm>
          <a:off x="0" y="263217"/>
          <a:ext cx="845164" cy="845164"/>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0E08-8047-4692-AF79-115551FBFCCF}">
      <dsp:nvSpPr>
        <dsp:cNvPr id="0" name=""/>
        <dsp:cNvSpPr/>
      </dsp:nvSpPr>
      <dsp:spPr>
        <a:xfrm>
          <a:off x="-1420165" y="-241315"/>
          <a:ext cx="1854230" cy="1854230"/>
        </a:xfrm>
        <a:prstGeom prst="blockArc">
          <a:avLst>
            <a:gd name="adj1" fmla="val 18900000"/>
            <a:gd name="adj2" fmla="val 2700000"/>
            <a:gd name="adj3" fmla="val 1165"/>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EFBB3-E37A-45BD-B34F-85EC18B56F13}">
      <dsp:nvSpPr>
        <dsp:cNvPr id="0" name=""/>
        <dsp:cNvSpPr/>
      </dsp:nvSpPr>
      <dsp:spPr>
        <a:xfrm>
          <a:off x="422540" y="272210"/>
          <a:ext cx="7883259" cy="827178"/>
        </a:xfrm>
        <a:prstGeom prst="rect">
          <a:avLst/>
        </a:prstGeom>
        <a:solidFill>
          <a:srgbClr val="7030A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354"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Franklin Gothic Book" panose="020B0503020102020204" pitchFamily="34" charset="0"/>
            </a:rPr>
            <a:t>Phase 2- Lab, Follow-Up, and Information Technology Logistics</a:t>
          </a:r>
          <a:endParaRPr lang="en-US" sz="2000" b="1" kern="1200" dirty="0">
            <a:solidFill>
              <a:schemeClr val="bg1"/>
            </a:solidFill>
            <a:latin typeface="Franklin Gothic Book" panose="020B0503020102020204" pitchFamily="34" charset="0"/>
          </a:endParaRPr>
        </a:p>
      </dsp:txBody>
      <dsp:txXfrm>
        <a:off x="422540" y="272210"/>
        <a:ext cx="7883259" cy="827178"/>
      </dsp:txXfrm>
    </dsp:sp>
    <dsp:sp modelId="{16550750-EF0D-494A-86EA-A16AF0CDB4D3}">
      <dsp:nvSpPr>
        <dsp:cNvPr id="0" name=""/>
        <dsp:cNvSpPr/>
      </dsp:nvSpPr>
      <dsp:spPr>
        <a:xfrm>
          <a:off x="0" y="263259"/>
          <a:ext cx="845080" cy="84508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0E08-8047-4692-AF79-115551FBFCCF}">
      <dsp:nvSpPr>
        <dsp:cNvPr id="0" name=""/>
        <dsp:cNvSpPr/>
      </dsp:nvSpPr>
      <dsp:spPr>
        <a:xfrm>
          <a:off x="-1451110" y="-246459"/>
          <a:ext cx="1894429" cy="1894429"/>
        </a:xfrm>
        <a:prstGeom prst="blockArc">
          <a:avLst>
            <a:gd name="adj1" fmla="val 18900000"/>
            <a:gd name="adj2" fmla="val 2700000"/>
            <a:gd name="adj3" fmla="val 114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EFBB3-E37A-45BD-B34F-85EC18B56F13}">
      <dsp:nvSpPr>
        <dsp:cNvPr id="0" name=""/>
        <dsp:cNvSpPr/>
      </dsp:nvSpPr>
      <dsp:spPr>
        <a:xfrm>
          <a:off x="431620" y="278277"/>
          <a:ext cx="7874179" cy="844955"/>
        </a:xfrm>
        <a:prstGeom prst="rect">
          <a:avLst/>
        </a:prstGeom>
        <a:solidFill>
          <a:srgbClr val="7030A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6224"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Franklin Gothic Book" panose="020B0503020102020204" pitchFamily="34" charset="0"/>
            </a:rPr>
            <a:t>Phase 3- Education </a:t>
          </a:r>
          <a:endParaRPr lang="en-US" sz="2000" b="1" kern="1200" dirty="0">
            <a:solidFill>
              <a:schemeClr val="bg1"/>
            </a:solidFill>
            <a:latin typeface="Franklin Gothic Book" panose="020B0503020102020204" pitchFamily="34" charset="0"/>
          </a:endParaRPr>
        </a:p>
      </dsp:txBody>
      <dsp:txXfrm>
        <a:off x="431620" y="278277"/>
        <a:ext cx="7874179" cy="844955"/>
      </dsp:txXfrm>
    </dsp:sp>
    <dsp:sp modelId="{16550750-EF0D-494A-86EA-A16AF0CDB4D3}">
      <dsp:nvSpPr>
        <dsp:cNvPr id="0" name=""/>
        <dsp:cNvSpPr/>
      </dsp:nvSpPr>
      <dsp:spPr>
        <a:xfrm>
          <a:off x="0" y="269134"/>
          <a:ext cx="863241" cy="863241"/>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0E08-8047-4692-AF79-115551FBFCCF}">
      <dsp:nvSpPr>
        <dsp:cNvPr id="0" name=""/>
        <dsp:cNvSpPr/>
      </dsp:nvSpPr>
      <dsp:spPr>
        <a:xfrm>
          <a:off x="-1420204" y="-241315"/>
          <a:ext cx="1854230" cy="1854230"/>
        </a:xfrm>
        <a:prstGeom prst="blockArc">
          <a:avLst>
            <a:gd name="adj1" fmla="val 18900000"/>
            <a:gd name="adj2" fmla="val 2700000"/>
            <a:gd name="adj3" fmla="val 1165"/>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EFBB3-E37A-45BD-B34F-85EC18B56F13}">
      <dsp:nvSpPr>
        <dsp:cNvPr id="0" name=""/>
        <dsp:cNvSpPr/>
      </dsp:nvSpPr>
      <dsp:spPr>
        <a:xfrm>
          <a:off x="422484" y="272265"/>
          <a:ext cx="7807115" cy="827069"/>
        </a:xfrm>
        <a:prstGeom prst="rect">
          <a:avLst/>
        </a:prstGeom>
        <a:solidFill>
          <a:srgbClr val="7030A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354"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Franklin Gothic Book" panose="020B0503020102020204" pitchFamily="34" charset="0"/>
            </a:rPr>
            <a:t>Phase 4- Full Implementation  </a:t>
          </a:r>
          <a:endParaRPr lang="en-US" sz="2000" b="1" kern="1200" dirty="0">
            <a:solidFill>
              <a:schemeClr val="bg1"/>
            </a:solidFill>
            <a:latin typeface="Franklin Gothic Book" panose="020B0503020102020204" pitchFamily="34" charset="0"/>
          </a:endParaRPr>
        </a:p>
      </dsp:txBody>
      <dsp:txXfrm>
        <a:off x="422484" y="272265"/>
        <a:ext cx="7807115" cy="827069"/>
      </dsp:txXfrm>
    </dsp:sp>
    <dsp:sp modelId="{16550750-EF0D-494A-86EA-A16AF0CDB4D3}">
      <dsp:nvSpPr>
        <dsp:cNvPr id="0" name=""/>
        <dsp:cNvSpPr/>
      </dsp:nvSpPr>
      <dsp:spPr>
        <a:xfrm>
          <a:off x="0" y="263315"/>
          <a:ext cx="844969" cy="844969"/>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165A1-C876-4499-8C23-2E3F2E919A81}">
      <dsp:nvSpPr>
        <dsp:cNvPr id="0" name=""/>
        <dsp:cNvSpPr/>
      </dsp:nvSpPr>
      <dsp:spPr>
        <a:xfrm>
          <a:off x="3958" y="697144"/>
          <a:ext cx="2143422" cy="12860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n-lt"/>
            </a:rPr>
            <a:t>Implemented statewide</a:t>
          </a:r>
          <a:r>
            <a:rPr lang="en-US" sz="1800" b="1" kern="1200" baseline="0" dirty="0" smtClean="0">
              <a:latin typeface="+mn-lt"/>
            </a:rPr>
            <a:t> universal screening for all three conditions </a:t>
          </a:r>
          <a:endParaRPr lang="en-US" sz="1800" kern="1200" dirty="0">
            <a:latin typeface="+mn-lt"/>
          </a:endParaRPr>
        </a:p>
      </dsp:txBody>
      <dsp:txXfrm>
        <a:off x="3958" y="697144"/>
        <a:ext cx="2143422" cy="1286053"/>
      </dsp:txXfrm>
    </dsp:sp>
    <dsp:sp modelId="{B8C86E30-8333-4E79-8CCA-011BC6AE2AAD}">
      <dsp:nvSpPr>
        <dsp:cNvPr id="0" name=""/>
        <dsp:cNvSpPr/>
      </dsp:nvSpPr>
      <dsp:spPr>
        <a:xfrm>
          <a:off x="2361723" y="697144"/>
          <a:ext cx="2143422" cy="1286053"/>
        </a:xfrm>
        <a:prstGeom prst="rect">
          <a:avLst/>
        </a:prstGeom>
        <a:gradFill rotWithShape="0">
          <a:gsLst>
            <a:gs pos="0">
              <a:schemeClr val="accent4">
                <a:hueOff val="-318912"/>
                <a:satOff val="1921"/>
                <a:lumOff val="154"/>
                <a:alphaOff val="0"/>
                <a:shade val="51000"/>
                <a:satMod val="130000"/>
              </a:schemeClr>
            </a:gs>
            <a:gs pos="80000">
              <a:schemeClr val="accent4">
                <a:hueOff val="-318912"/>
                <a:satOff val="1921"/>
                <a:lumOff val="154"/>
                <a:alphaOff val="0"/>
                <a:shade val="93000"/>
                <a:satMod val="130000"/>
              </a:schemeClr>
            </a:gs>
            <a:gs pos="100000">
              <a:schemeClr val="accent4">
                <a:hueOff val="-318912"/>
                <a:satOff val="1921"/>
                <a:lumOff val="1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Implemented 2nd tier testing for Pompe and MPS I </a:t>
          </a:r>
          <a:endParaRPr lang="en-US" sz="1800" kern="1200" dirty="0"/>
        </a:p>
      </dsp:txBody>
      <dsp:txXfrm>
        <a:off x="2361723" y="697144"/>
        <a:ext cx="2143422" cy="1286053"/>
      </dsp:txXfrm>
    </dsp:sp>
    <dsp:sp modelId="{5696C88B-4538-4BC2-B888-527CE6F23F3F}">
      <dsp:nvSpPr>
        <dsp:cNvPr id="0" name=""/>
        <dsp:cNvSpPr/>
      </dsp:nvSpPr>
      <dsp:spPr>
        <a:xfrm>
          <a:off x="4719488" y="697144"/>
          <a:ext cx="2143422" cy="1286053"/>
        </a:xfrm>
        <a:prstGeom prst="rect">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Optimization of first tier testing</a:t>
          </a:r>
          <a:endParaRPr lang="en-US" sz="1800" kern="1200" dirty="0"/>
        </a:p>
      </dsp:txBody>
      <dsp:txXfrm>
        <a:off x="4719488" y="697144"/>
        <a:ext cx="2143422" cy="1286053"/>
      </dsp:txXfrm>
    </dsp:sp>
    <dsp:sp modelId="{4EA7D200-BCE5-456F-BC3E-874C61B20432}">
      <dsp:nvSpPr>
        <dsp:cNvPr id="0" name=""/>
        <dsp:cNvSpPr/>
      </dsp:nvSpPr>
      <dsp:spPr>
        <a:xfrm>
          <a:off x="7077253" y="697144"/>
          <a:ext cx="2143422" cy="1286053"/>
        </a:xfrm>
        <a:prstGeom prst="rect">
          <a:avLst/>
        </a:prstGeom>
        <a:gradFill rotWithShape="0">
          <a:gsLst>
            <a:gs pos="0">
              <a:schemeClr val="accent4">
                <a:hueOff val="-956736"/>
                <a:satOff val="5764"/>
                <a:lumOff val="462"/>
                <a:alphaOff val="0"/>
                <a:shade val="51000"/>
                <a:satMod val="130000"/>
              </a:schemeClr>
            </a:gs>
            <a:gs pos="80000">
              <a:schemeClr val="accent4">
                <a:hueOff val="-956736"/>
                <a:satOff val="5764"/>
                <a:lumOff val="462"/>
                <a:alphaOff val="0"/>
                <a:shade val="93000"/>
                <a:satMod val="130000"/>
              </a:schemeClr>
            </a:gs>
            <a:gs pos="100000">
              <a:schemeClr val="accent4">
                <a:hueOff val="-956736"/>
                <a:satOff val="5764"/>
                <a:lumOff val="4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Hosted a successful DCE event</a:t>
          </a:r>
          <a:endParaRPr lang="en-US" sz="1800" kern="1200" dirty="0"/>
        </a:p>
      </dsp:txBody>
      <dsp:txXfrm>
        <a:off x="7077253" y="697144"/>
        <a:ext cx="2143422" cy="1286053"/>
      </dsp:txXfrm>
    </dsp:sp>
    <dsp:sp modelId="{3F0D48D9-3FFA-45C6-8A05-514405AF68D7}">
      <dsp:nvSpPr>
        <dsp:cNvPr id="0" name=""/>
        <dsp:cNvSpPr/>
      </dsp:nvSpPr>
      <dsp:spPr>
        <a:xfrm>
          <a:off x="9435018" y="697144"/>
          <a:ext cx="2143422" cy="1286053"/>
        </a:xfrm>
        <a:prstGeom prst="rect">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a-DK" sz="1800" b="1" kern="1200" dirty="0" smtClean="0"/>
            <a:t>Generated results for over 25,800 specimens for PE LSD kit FDA data review </a:t>
          </a:r>
          <a:endParaRPr lang="en-US" sz="1800" kern="1200" dirty="0"/>
        </a:p>
      </dsp:txBody>
      <dsp:txXfrm>
        <a:off x="9435018" y="697144"/>
        <a:ext cx="2143422" cy="1286053"/>
      </dsp:txXfrm>
    </dsp:sp>
    <dsp:sp modelId="{FC8D112E-5886-4347-8B07-64E6BDD137C2}">
      <dsp:nvSpPr>
        <dsp:cNvPr id="0" name=""/>
        <dsp:cNvSpPr/>
      </dsp:nvSpPr>
      <dsp:spPr>
        <a:xfrm>
          <a:off x="3958" y="2197540"/>
          <a:ext cx="2143422" cy="1286053"/>
        </a:xfrm>
        <a:prstGeom prst="rect">
          <a:avLst/>
        </a:prstGeom>
        <a:gradFill rotWithShape="0">
          <a:gsLst>
            <a:gs pos="0">
              <a:schemeClr val="accent4">
                <a:hueOff val="-1594561"/>
                <a:satOff val="9607"/>
                <a:lumOff val="770"/>
                <a:alphaOff val="0"/>
                <a:shade val="51000"/>
                <a:satMod val="130000"/>
              </a:schemeClr>
            </a:gs>
            <a:gs pos="80000">
              <a:schemeClr val="accent4">
                <a:hueOff val="-1594561"/>
                <a:satOff val="9607"/>
                <a:lumOff val="770"/>
                <a:alphaOff val="0"/>
                <a:shade val="93000"/>
                <a:satMod val="130000"/>
              </a:schemeClr>
            </a:gs>
            <a:gs pos="100000">
              <a:schemeClr val="accent4">
                <a:hueOff val="-1594561"/>
                <a:satOff val="9607"/>
                <a:lumOff val="7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Screened approximately 51,404 newborns for X-ALD</a:t>
          </a:r>
          <a:endParaRPr lang="en-US" sz="1800" kern="1200" dirty="0"/>
        </a:p>
      </dsp:txBody>
      <dsp:txXfrm>
        <a:off x="3958" y="2197540"/>
        <a:ext cx="2143422" cy="1286053"/>
      </dsp:txXfrm>
    </dsp:sp>
    <dsp:sp modelId="{D7CDC71B-9785-4409-B781-5280C35E7EED}">
      <dsp:nvSpPr>
        <dsp:cNvPr id="0" name=""/>
        <dsp:cNvSpPr/>
      </dsp:nvSpPr>
      <dsp:spPr>
        <a:xfrm>
          <a:off x="2361723" y="2197540"/>
          <a:ext cx="2143422" cy="1286053"/>
        </a:xfrm>
        <a:prstGeom prst="rect">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Created and deployed an online education</a:t>
          </a:r>
          <a:r>
            <a:rPr lang="en-US" sz="1800" b="1" kern="1200" baseline="0" dirty="0" smtClean="0"/>
            <a:t> module </a:t>
          </a:r>
          <a:endParaRPr lang="en-US" sz="1800" kern="1200" dirty="0"/>
        </a:p>
      </dsp:txBody>
      <dsp:txXfrm>
        <a:off x="2361723" y="2197540"/>
        <a:ext cx="2143422" cy="1286053"/>
      </dsp:txXfrm>
    </dsp:sp>
    <dsp:sp modelId="{17130B94-9CA1-465E-AA92-4A6A9B3CD1BB}">
      <dsp:nvSpPr>
        <dsp:cNvPr id="0" name=""/>
        <dsp:cNvSpPr/>
      </dsp:nvSpPr>
      <dsp:spPr>
        <a:xfrm>
          <a:off x="4719488" y="2197540"/>
          <a:ext cx="2143422" cy="1286053"/>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Validated pipeline with CFTR data</a:t>
          </a:r>
          <a:endParaRPr lang="en-US" sz="1800" kern="1200" dirty="0"/>
        </a:p>
      </dsp:txBody>
      <dsp:txXfrm>
        <a:off x="4719488" y="2197540"/>
        <a:ext cx="2143422" cy="1286053"/>
      </dsp:txXfrm>
    </dsp:sp>
    <dsp:sp modelId="{BE757B8E-9C79-4A69-BECE-58F882562D70}">
      <dsp:nvSpPr>
        <dsp:cNvPr id="0" name=""/>
        <dsp:cNvSpPr/>
      </dsp:nvSpPr>
      <dsp:spPr>
        <a:xfrm>
          <a:off x="7077253" y="2197540"/>
          <a:ext cx="2143422" cy="1286053"/>
        </a:xfrm>
        <a:prstGeom prst="rect">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Educated 500 health care professionals across the state </a:t>
          </a:r>
          <a:endParaRPr lang="en-US" sz="1800" kern="1200" dirty="0"/>
        </a:p>
      </dsp:txBody>
      <dsp:txXfrm>
        <a:off x="7077253" y="2197540"/>
        <a:ext cx="2143422" cy="1286053"/>
      </dsp:txXfrm>
    </dsp:sp>
    <dsp:sp modelId="{131D5263-0AA4-487F-AE72-5CFBEC29F12C}">
      <dsp:nvSpPr>
        <dsp:cNvPr id="0" name=""/>
        <dsp:cNvSpPr/>
      </dsp:nvSpPr>
      <dsp:spPr>
        <a:xfrm>
          <a:off x="9435018" y="2197540"/>
          <a:ext cx="2143422" cy="1286053"/>
        </a:xfrm>
        <a:prstGeom prst="rect">
          <a:avLst/>
        </a:prstGeom>
        <a:gradFill rotWithShape="0">
          <a:gsLst>
            <a:gs pos="0">
              <a:schemeClr val="accent4">
                <a:hueOff val="-2870209"/>
                <a:satOff val="17292"/>
                <a:lumOff val="1386"/>
                <a:alphaOff val="0"/>
                <a:shade val="51000"/>
                <a:satMod val="130000"/>
              </a:schemeClr>
            </a:gs>
            <a:gs pos="80000">
              <a:schemeClr val="accent4">
                <a:hueOff val="-2870209"/>
                <a:satOff val="17292"/>
                <a:lumOff val="1386"/>
                <a:alphaOff val="0"/>
                <a:shade val="93000"/>
                <a:satMod val="130000"/>
              </a:schemeClr>
            </a:gs>
            <a:gs pos="100000">
              <a:schemeClr val="accent4">
                <a:hueOff val="-2870209"/>
                <a:satOff val="17292"/>
                <a:lumOff val="13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baseline="0" dirty="0" smtClean="0">
              <a:effectLst/>
            </a:rPr>
            <a:t>Completed </a:t>
          </a:r>
          <a:r>
            <a:rPr lang="en-US" sz="1800" b="1" kern="1200" dirty="0" smtClean="0">
              <a:effectLst/>
            </a:rPr>
            <a:t>in-depth qualitative interviews with 24 families </a:t>
          </a:r>
          <a:endParaRPr lang="en-US" sz="1800" kern="1200" dirty="0"/>
        </a:p>
      </dsp:txBody>
      <dsp:txXfrm>
        <a:off x="9435018" y="2197540"/>
        <a:ext cx="2143422" cy="1286053"/>
      </dsp:txXfrm>
    </dsp:sp>
    <dsp:sp modelId="{BB737E9F-93D4-450D-99C4-2596A9DB50B2}">
      <dsp:nvSpPr>
        <dsp:cNvPr id="0" name=""/>
        <dsp:cNvSpPr/>
      </dsp:nvSpPr>
      <dsp:spPr>
        <a:xfrm>
          <a:off x="3958" y="3697936"/>
          <a:ext cx="2143422" cy="1286053"/>
        </a:xfrm>
        <a:prstGeom prst="rect">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Held annual                  X-ALD Stakeholder Meetings </a:t>
          </a:r>
          <a:endParaRPr lang="en-US" sz="1800" b="1" kern="1200" dirty="0"/>
        </a:p>
      </dsp:txBody>
      <dsp:txXfrm>
        <a:off x="3958" y="3697936"/>
        <a:ext cx="2143422" cy="1286053"/>
      </dsp:txXfrm>
    </dsp:sp>
    <dsp:sp modelId="{25084CC3-2C86-4D56-9FC1-8610D905CD55}">
      <dsp:nvSpPr>
        <dsp:cNvPr id="0" name=""/>
        <dsp:cNvSpPr/>
      </dsp:nvSpPr>
      <dsp:spPr>
        <a:xfrm>
          <a:off x="2361723" y="3697936"/>
          <a:ext cx="2143422" cy="1286053"/>
        </a:xfrm>
        <a:prstGeom prst="rect">
          <a:avLst/>
        </a:prstGeom>
        <a:gradFill rotWithShape="0">
          <a:gsLst>
            <a:gs pos="0">
              <a:schemeClr val="accent4">
                <a:hueOff val="-3508033"/>
                <a:satOff val="21135"/>
                <a:lumOff val="1694"/>
                <a:alphaOff val="0"/>
                <a:shade val="51000"/>
                <a:satMod val="130000"/>
              </a:schemeClr>
            </a:gs>
            <a:gs pos="80000">
              <a:schemeClr val="accent4">
                <a:hueOff val="-3508033"/>
                <a:satOff val="21135"/>
                <a:lumOff val="1694"/>
                <a:alphaOff val="0"/>
                <a:shade val="93000"/>
                <a:satMod val="130000"/>
              </a:schemeClr>
            </a:gs>
            <a:gs pos="100000">
              <a:schemeClr val="accent4">
                <a:hueOff val="-3508033"/>
                <a:satOff val="21135"/>
                <a:lumOff val="16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Completed building</a:t>
          </a:r>
          <a:r>
            <a:rPr lang="en-US" sz="1800" b="1" kern="1200" baseline="0" dirty="0" smtClean="0"/>
            <a:t> retrofit </a:t>
          </a:r>
          <a:endParaRPr lang="en-US" sz="1800" kern="1200" dirty="0"/>
        </a:p>
      </dsp:txBody>
      <dsp:txXfrm>
        <a:off x="2361723" y="3697936"/>
        <a:ext cx="2143422" cy="1286053"/>
      </dsp:txXfrm>
    </dsp:sp>
    <dsp:sp modelId="{772C6665-1B9C-41B6-8832-DCEDD87B66CB}">
      <dsp:nvSpPr>
        <dsp:cNvPr id="0" name=""/>
        <dsp:cNvSpPr/>
      </dsp:nvSpPr>
      <dsp:spPr>
        <a:xfrm>
          <a:off x="4719488" y="3697936"/>
          <a:ext cx="2143422" cy="1286053"/>
        </a:xfrm>
        <a:prstGeom prst="rect">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Developed a novel FIA-MS/MS methodology to improve turnaround time</a:t>
          </a:r>
          <a:endParaRPr lang="en-US" sz="1800" b="1" kern="1200" dirty="0"/>
        </a:p>
      </dsp:txBody>
      <dsp:txXfrm>
        <a:off x="4719488" y="3697936"/>
        <a:ext cx="2143422" cy="1286053"/>
      </dsp:txXfrm>
    </dsp:sp>
    <dsp:sp modelId="{0E015EFF-7C65-4BB2-BA15-08FCD9637902}">
      <dsp:nvSpPr>
        <dsp:cNvPr id="0" name=""/>
        <dsp:cNvSpPr/>
      </dsp:nvSpPr>
      <dsp:spPr>
        <a:xfrm>
          <a:off x="7077253" y="3697936"/>
          <a:ext cx="2143422" cy="1286053"/>
        </a:xfrm>
        <a:prstGeom prst="rect">
          <a:avLst/>
        </a:prstGeom>
        <a:gradFill rotWithShape="0">
          <a:gsLst>
            <a:gs pos="0">
              <a:schemeClr val="accent4">
                <a:hueOff val="-4145858"/>
                <a:satOff val="24978"/>
                <a:lumOff val="2002"/>
                <a:alphaOff val="0"/>
                <a:shade val="51000"/>
                <a:satMod val="130000"/>
              </a:schemeClr>
            </a:gs>
            <a:gs pos="80000">
              <a:schemeClr val="accent4">
                <a:hueOff val="-4145858"/>
                <a:satOff val="24978"/>
                <a:lumOff val="2002"/>
                <a:alphaOff val="0"/>
                <a:shade val="93000"/>
                <a:satMod val="130000"/>
              </a:schemeClr>
            </a:gs>
            <a:gs pos="100000">
              <a:schemeClr val="accent4">
                <a:hueOff val="-4145858"/>
                <a:satOff val="24978"/>
                <a:lumOff val="20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Completed validation for 2nd</a:t>
          </a:r>
          <a:r>
            <a:rPr lang="en-US" sz="1800" b="1" kern="1200" baseline="0" dirty="0" smtClean="0"/>
            <a:t> tier molecular full gene sequencing</a:t>
          </a:r>
          <a:endParaRPr lang="en-US" sz="1800" kern="1200" dirty="0"/>
        </a:p>
      </dsp:txBody>
      <dsp:txXfrm>
        <a:off x="7077253" y="3697936"/>
        <a:ext cx="2143422" cy="1286053"/>
      </dsp:txXfrm>
    </dsp:sp>
    <dsp:sp modelId="{26F4580F-68CB-4930-AD24-27D8F2DE5C2B}">
      <dsp:nvSpPr>
        <dsp:cNvPr id="0" name=""/>
        <dsp:cNvSpPr/>
      </dsp:nvSpPr>
      <dsp:spPr>
        <a:xfrm>
          <a:off x="9435018" y="3697936"/>
          <a:ext cx="2143422" cy="128605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Secured</a:t>
          </a:r>
          <a:r>
            <a:rPr lang="en-US" sz="1800" b="1" kern="1200" baseline="0" dirty="0" smtClean="0"/>
            <a:t> fee increase for NBS program</a:t>
          </a:r>
          <a:endParaRPr lang="en-US" sz="1800" kern="1200" dirty="0"/>
        </a:p>
      </dsp:txBody>
      <dsp:txXfrm>
        <a:off x="9435018" y="3697936"/>
        <a:ext cx="2143422" cy="12860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4587A-13A8-445B-8D1D-0C0956F4B24A}">
      <dsp:nvSpPr>
        <dsp:cNvPr id="0" name=""/>
        <dsp:cNvSpPr/>
      </dsp:nvSpPr>
      <dsp:spPr>
        <a:xfrm>
          <a:off x="3883" y="665210"/>
          <a:ext cx="2102880" cy="126172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Staffing </a:t>
          </a:r>
          <a:endParaRPr lang="en-US" sz="1700" b="1" kern="1200" dirty="0"/>
        </a:p>
      </dsp:txBody>
      <dsp:txXfrm>
        <a:off x="3883" y="665210"/>
        <a:ext cx="2102880" cy="1261728"/>
      </dsp:txXfrm>
    </dsp:sp>
    <dsp:sp modelId="{C3B487AE-4B93-4762-BEAA-BF504EA3A70B}">
      <dsp:nvSpPr>
        <dsp:cNvPr id="0" name=""/>
        <dsp:cNvSpPr/>
      </dsp:nvSpPr>
      <dsp:spPr>
        <a:xfrm>
          <a:off x="2317052" y="665210"/>
          <a:ext cx="2102880" cy="126172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Hiring process</a:t>
          </a:r>
          <a:endParaRPr lang="en-US" sz="1700" b="1" kern="1200" dirty="0"/>
        </a:p>
      </dsp:txBody>
      <dsp:txXfrm>
        <a:off x="2317052" y="665210"/>
        <a:ext cx="2102880" cy="1261728"/>
      </dsp:txXfrm>
    </dsp:sp>
    <dsp:sp modelId="{87E635E5-F802-4082-AA9F-9FC6F35E7B29}">
      <dsp:nvSpPr>
        <dsp:cNvPr id="0" name=""/>
        <dsp:cNvSpPr/>
      </dsp:nvSpPr>
      <dsp:spPr>
        <a:xfrm>
          <a:off x="4630222" y="665210"/>
          <a:ext cx="2102880" cy="126172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Complicated and delayed state procurement process</a:t>
          </a:r>
          <a:endParaRPr lang="en-US" sz="1700" b="1" kern="1200" dirty="0"/>
        </a:p>
      </dsp:txBody>
      <dsp:txXfrm>
        <a:off x="4630222" y="665210"/>
        <a:ext cx="2102880" cy="1261728"/>
      </dsp:txXfrm>
    </dsp:sp>
    <dsp:sp modelId="{30AA64E0-E7E9-482A-942F-A62833BBAD1D}">
      <dsp:nvSpPr>
        <dsp:cNvPr id="0" name=""/>
        <dsp:cNvSpPr/>
      </dsp:nvSpPr>
      <dsp:spPr>
        <a:xfrm>
          <a:off x="6943391" y="665210"/>
          <a:ext cx="2102880" cy="126172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Delay in FDA approval of Neobase2 kit</a:t>
          </a:r>
        </a:p>
      </dsp:txBody>
      <dsp:txXfrm>
        <a:off x="6943391" y="665210"/>
        <a:ext cx="2102880" cy="1261728"/>
      </dsp:txXfrm>
    </dsp:sp>
    <dsp:sp modelId="{D338E67D-03B0-4D01-B05F-476E6998386E}">
      <dsp:nvSpPr>
        <dsp:cNvPr id="0" name=""/>
        <dsp:cNvSpPr/>
      </dsp:nvSpPr>
      <dsp:spPr>
        <a:xfrm>
          <a:off x="9253910" y="655255"/>
          <a:ext cx="2102880" cy="126172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Higher than expected false positive rates and referrals</a:t>
          </a:r>
        </a:p>
      </dsp:txBody>
      <dsp:txXfrm>
        <a:off x="9253910" y="655255"/>
        <a:ext cx="2102880" cy="1261728"/>
      </dsp:txXfrm>
    </dsp:sp>
    <dsp:sp modelId="{E18B474E-7CBF-4A73-97F4-9DCF1309F33D}">
      <dsp:nvSpPr>
        <dsp:cNvPr id="0" name=""/>
        <dsp:cNvSpPr/>
      </dsp:nvSpPr>
      <dsp:spPr>
        <a:xfrm>
          <a:off x="3883" y="2137227"/>
          <a:ext cx="2102880" cy="1261728"/>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Scheduling </a:t>
          </a:r>
          <a:r>
            <a:rPr lang="en-US" sz="1700" b="1" kern="1200" dirty="0" smtClean="0"/>
            <a:t>meetings </a:t>
          </a:r>
          <a:r>
            <a:rPr lang="en-US" sz="1700" b="1" kern="1200" dirty="0"/>
            <a:t>with external stakeholders to develop LTFU program</a:t>
          </a:r>
        </a:p>
      </dsp:txBody>
      <dsp:txXfrm>
        <a:off x="3883" y="2137227"/>
        <a:ext cx="2102880" cy="1261728"/>
      </dsp:txXfrm>
    </dsp:sp>
    <dsp:sp modelId="{04DDB4BD-299C-459D-9B75-360B56716698}">
      <dsp:nvSpPr>
        <dsp:cNvPr id="0" name=""/>
        <dsp:cNvSpPr/>
      </dsp:nvSpPr>
      <dsp:spPr>
        <a:xfrm>
          <a:off x="2317052" y="2137227"/>
          <a:ext cx="2102880" cy="1261728"/>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No shared genomic variant database specific to NBS </a:t>
          </a:r>
          <a:r>
            <a:rPr lang="en-US" sz="1700" b="1" kern="1200" dirty="0" smtClean="0"/>
            <a:t>disorders</a:t>
          </a:r>
          <a:endParaRPr lang="en-US" sz="1700" b="1" kern="1200" dirty="0"/>
        </a:p>
      </dsp:txBody>
      <dsp:txXfrm>
        <a:off x="2317052" y="2137227"/>
        <a:ext cx="2102880" cy="1261728"/>
      </dsp:txXfrm>
    </dsp:sp>
    <dsp:sp modelId="{5E55FECC-3A8E-4968-94BB-F30844B9EFE5}">
      <dsp:nvSpPr>
        <dsp:cNvPr id="0" name=""/>
        <dsp:cNvSpPr/>
      </dsp:nvSpPr>
      <dsp:spPr>
        <a:xfrm>
          <a:off x="4630222" y="2137227"/>
          <a:ext cx="2102880" cy="1261728"/>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Lack of NBS disorder specific public data for pipeline validation </a:t>
          </a:r>
          <a:endParaRPr lang="en-US" sz="1700" b="1" kern="1200" dirty="0"/>
        </a:p>
      </dsp:txBody>
      <dsp:txXfrm>
        <a:off x="4630222" y="2137227"/>
        <a:ext cx="2102880" cy="1261728"/>
      </dsp:txXfrm>
    </dsp:sp>
    <dsp:sp modelId="{DFD48074-AE06-40B1-85F9-A5F615809574}">
      <dsp:nvSpPr>
        <dsp:cNvPr id="0" name=""/>
        <dsp:cNvSpPr/>
      </dsp:nvSpPr>
      <dsp:spPr>
        <a:xfrm>
          <a:off x="6943391" y="2137227"/>
          <a:ext cx="2102880" cy="1261728"/>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Delays in construction of new laboratory space</a:t>
          </a:r>
        </a:p>
      </dsp:txBody>
      <dsp:txXfrm>
        <a:off x="6943391" y="2137227"/>
        <a:ext cx="2102880" cy="1261728"/>
      </dsp:txXfrm>
    </dsp:sp>
    <dsp:sp modelId="{E0C73203-84CA-4E04-A5D7-232F0FF0A39D}">
      <dsp:nvSpPr>
        <dsp:cNvPr id="0" name=""/>
        <dsp:cNvSpPr/>
      </dsp:nvSpPr>
      <dsp:spPr>
        <a:xfrm>
          <a:off x="9256560" y="2137227"/>
          <a:ext cx="2102880" cy="1261728"/>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Difficulty recruiting underrepresented populations</a:t>
          </a:r>
          <a:endParaRPr lang="en-US" sz="1700" b="1" kern="1200" dirty="0"/>
        </a:p>
      </dsp:txBody>
      <dsp:txXfrm>
        <a:off x="9256560" y="2137227"/>
        <a:ext cx="2102880" cy="1261728"/>
      </dsp:txXfrm>
    </dsp:sp>
    <dsp:sp modelId="{522F5D57-C29C-4A76-B3B1-11C387EDC525}">
      <dsp:nvSpPr>
        <dsp:cNvPr id="0" name=""/>
        <dsp:cNvSpPr/>
      </dsp:nvSpPr>
      <dsp:spPr>
        <a:xfrm>
          <a:off x="3883" y="3609243"/>
          <a:ext cx="2102880" cy="1261728"/>
        </a:xfrm>
        <a:prstGeom prst="rect">
          <a:avLst/>
        </a:prstGeom>
        <a:solidFill>
          <a:srgbClr val="00A0A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Statewide delay by LIMS vendor to complete upgrade</a:t>
          </a:r>
        </a:p>
      </dsp:txBody>
      <dsp:txXfrm>
        <a:off x="3883" y="3609243"/>
        <a:ext cx="2102880" cy="1261728"/>
      </dsp:txXfrm>
    </dsp:sp>
    <dsp:sp modelId="{D961F051-CACD-41E4-8938-83FFE68BAFFD}">
      <dsp:nvSpPr>
        <dsp:cNvPr id="0" name=""/>
        <dsp:cNvSpPr/>
      </dsp:nvSpPr>
      <dsp:spPr>
        <a:xfrm>
          <a:off x="2319050" y="3631980"/>
          <a:ext cx="2102880" cy="1261728"/>
        </a:xfrm>
        <a:prstGeom prst="rect">
          <a:avLst/>
        </a:prstGeom>
        <a:solidFill>
          <a:srgbClr val="00A0A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Delays in processing regulations due to moratorium</a:t>
          </a:r>
          <a:endParaRPr lang="en-US" sz="1700" b="1" kern="1200" dirty="0"/>
        </a:p>
      </dsp:txBody>
      <dsp:txXfrm>
        <a:off x="2319050" y="3631980"/>
        <a:ext cx="2102880" cy="1261728"/>
      </dsp:txXfrm>
    </dsp:sp>
    <dsp:sp modelId="{0F346763-DE6F-469C-A316-CD0BF518B5D5}">
      <dsp:nvSpPr>
        <dsp:cNvPr id="0" name=""/>
        <dsp:cNvSpPr/>
      </dsp:nvSpPr>
      <dsp:spPr>
        <a:xfrm>
          <a:off x="4653059" y="3609483"/>
          <a:ext cx="2102880" cy="1261728"/>
        </a:xfrm>
        <a:prstGeom prst="rect">
          <a:avLst/>
        </a:prstGeom>
        <a:solidFill>
          <a:srgbClr val="00A0A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Discontinuation of columns that were recommended for use in the LC/MS/MS method for ALD</a:t>
          </a:r>
          <a:endParaRPr lang="en-US" sz="1700" b="1" kern="1200" dirty="0"/>
        </a:p>
      </dsp:txBody>
      <dsp:txXfrm>
        <a:off x="4653059" y="3609483"/>
        <a:ext cx="2102880" cy="1261728"/>
      </dsp:txXfrm>
    </dsp:sp>
    <dsp:sp modelId="{750257C8-F956-4072-8932-FD43626DB320}">
      <dsp:nvSpPr>
        <dsp:cNvPr id="0" name=""/>
        <dsp:cNvSpPr/>
      </dsp:nvSpPr>
      <dsp:spPr>
        <a:xfrm>
          <a:off x="6987845" y="3644938"/>
          <a:ext cx="2102880" cy="1261728"/>
        </a:xfrm>
        <a:prstGeom prst="rect">
          <a:avLst/>
        </a:prstGeom>
        <a:solidFill>
          <a:srgbClr val="00A0A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Funding was not approved during legislative session</a:t>
          </a:r>
          <a:endParaRPr lang="en-US" sz="1700" b="1" kern="1200" dirty="0"/>
        </a:p>
      </dsp:txBody>
      <dsp:txXfrm>
        <a:off x="6987845" y="3644938"/>
        <a:ext cx="2102880" cy="1261728"/>
      </dsp:txXfrm>
    </dsp:sp>
    <dsp:sp modelId="{AA2E81FD-B9BD-45B4-889D-EE62CB4F0777}">
      <dsp:nvSpPr>
        <dsp:cNvPr id="0" name=""/>
        <dsp:cNvSpPr/>
      </dsp:nvSpPr>
      <dsp:spPr>
        <a:xfrm>
          <a:off x="9260444" y="3644938"/>
          <a:ext cx="2102880" cy="1261728"/>
        </a:xfrm>
        <a:prstGeom prst="rect">
          <a:avLst/>
        </a:prstGeom>
        <a:solidFill>
          <a:srgbClr val="00A0A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New MS/MS instruments did not perform as expected</a:t>
          </a:r>
          <a:endParaRPr lang="en-US" sz="1700" kern="1200" dirty="0"/>
        </a:p>
      </dsp:txBody>
      <dsp:txXfrm>
        <a:off x="9260444" y="3644938"/>
        <a:ext cx="2102880" cy="12617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6DFA4-A53D-4615-A61F-9D6B77AEC338}">
      <dsp:nvSpPr>
        <dsp:cNvPr id="0" name=""/>
        <dsp:cNvSpPr/>
      </dsp:nvSpPr>
      <dsp:spPr>
        <a:xfrm>
          <a:off x="0" y="1733781"/>
          <a:ext cx="28765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83820" rIns="234696" bIns="83820" numCol="1" spcCol="1270" anchor="ctr" anchorCtr="0">
          <a:noAutofit/>
        </a:bodyPr>
        <a:lstStyle/>
        <a:p>
          <a:pPr lvl="0" algn="r" defTabSz="1466850">
            <a:lnSpc>
              <a:spcPct val="90000"/>
            </a:lnSpc>
            <a:spcBef>
              <a:spcPct val="0"/>
            </a:spcBef>
            <a:spcAft>
              <a:spcPct val="35000"/>
            </a:spcAft>
          </a:pPr>
          <a:r>
            <a:rPr lang="en-US" sz="3300" b="1" kern="1200" dirty="0" smtClean="0">
              <a:latin typeface="Franklin Gothic Book" panose="020B0503020102020204" pitchFamily="34" charset="0"/>
            </a:rPr>
            <a:t>Key Lessons Learned</a:t>
          </a:r>
          <a:endParaRPr lang="en-US" sz="3300" b="1" kern="1200" dirty="0">
            <a:latin typeface="Franklin Gothic Book" panose="020B0503020102020204" pitchFamily="34" charset="0"/>
          </a:endParaRPr>
        </a:p>
      </dsp:txBody>
      <dsp:txXfrm>
        <a:off x="0" y="1733781"/>
        <a:ext cx="2876550" cy="1287000"/>
      </dsp:txXfrm>
    </dsp:sp>
    <dsp:sp modelId="{B3A47904-0AD9-4DCC-B554-B8132D52B12B}">
      <dsp:nvSpPr>
        <dsp:cNvPr id="0" name=""/>
        <dsp:cNvSpPr/>
      </dsp:nvSpPr>
      <dsp:spPr>
        <a:xfrm>
          <a:off x="2876549" y="326124"/>
          <a:ext cx="575310" cy="4102312"/>
        </a:xfrm>
        <a:prstGeom prst="leftBrace">
          <a:avLst>
            <a:gd name="adj1" fmla="val 35000"/>
            <a:gd name="adj2" fmla="val 5000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72907-0A12-473A-B217-9EB94770AFE7}">
      <dsp:nvSpPr>
        <dsp:cNvPr id="0" name=""/>
        <dsp:cNvSpPr/>
      </dsp:nvSpPr>
      <dsp:spPr>
        <a:xfrm>
          <a:off x="3681983" y="326124"/>
          <a:ext cx="7824216" cy="41023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smtClean="0">
              <a:latin typeface="Franklin Gothic Book" panose="020B0503020102020204" pitchFamily="34" charset="0"/>
            </a:rPr>
            <a:t>Time</a:t>
          </a:r>
          <a:endParaRPr lang="en-US" sz="3300" kern="1200" dirty="0">
            <a:latin typeface="Franklin Gothic Book" panose="020B0503020102020204" pitchFamily="34" charset="0"/>
          </a:endParaRPr>
        </a:p>
        <a:p>
          <a:pPr marL="285750" lvl="1" indent="-285750" algn="l" defTabSz="1466850">
            <a:lnSpc>
              <a:spcPct val="90000"/>
            </a:lnSpc>
            <a:spcBef>
              <a:spcPct val="0"/>
            </a:spcBef>
            <a:spcAft>
              <a:spcPct val="15000"/>
            </a:spcAft>
            <a:buChar char="••"/>
          </a:pPr>
          <a:r>
            <a:rPr lang="en-US" sz="3300" kern="1200" dirty="0" smtClean="0">
              <a:latin typeface="Franklin Gothic Book" panose="020B0503020102020204" pitchFamily="34" charset="0"/>
            </a:rPr>
            <a:t>Delays </a:t>
          </a:r>
          <a:endParaRPr lang="en-US" sz="3300" kern="1200" dirty="0">
            <a:latin typeface="Franklin Gothic Book" panose="020B0503020102020204" pitchFamily="34" charset="0"/>
          </a:endParaRPr>
        </a:p>
        <a:p>
          <a:pPr marL="285750" lvl="1" indent="-285750" algn="l" defTabSz="1466850">
            <a:lnSpc>
              <a:spcPct val="90000"/>
            </a:lnSpc>
            <a:spcBef>
              <a:spcPct val="0"/>
            </a:spcBef>
            <a:spcAft>
              <a:spcPct val="15000"/>
            </a:spcAft>
            <a:buChar char="••"/>
          </a:pPr>
          <a:r>
            <a:rPr lang="en-US" sz="3300" kern="1200" dirty="0" smtClean="0">
              <a:latin typeface="Franklin Gothic Book" panose="020B0503020102020204" pitchFamily="34" charset="0"/>
            </a:rPr>
            <a:t>Staffing</a:t>
          </a:r>
          <a:endParaRPr lang="en-US" sz="3300" kern="1200" dirty="0">
            <a:latin typeface="Franklin Gothic Book" panose="020B0503020102020204" pitchFamily="34" charset="0"/>
          </a:endParaRPr>
        </a:p>
        <a:p>
          <a:pPr marL="285750" lvl="1" indent="-285750" algn="l" defTabSz="1466850">
            <a:lnSpc>
              <a:spcPct val="90000"/>
            </a:lnSpc>
            <a:spcBef>
              <a:spcPct val="0"/>
            </a:spcBef>
            <a:spcAft>
              <a:spcPct val="15000"/>
            </a:spcAft>
            <a:buChar char="••"/>
          </a:pPr>
          <a:r>
            <a:rPr lang="en-US" sz="3300" kern="1200" dirty="0" smtClean="0">
              <a:latin typeface="Franklin Gothic Book" panose="020B0503020102020204" pitchFamily="34" charset="0"/>
            </a:rPr>
            <a:t>Relationships</a:t>
          </a:r>
          <a:endParaRPr lang="en-US" sz="3300" kern="1200" dirty="0">
            <a:latin typeface="Franklin Gothic Book" panose="020B0503020102020204" pitchFamily="34" charset="0"/>
          </a:endParaRPr>
        </a:p>
        <a:p>
          <a:pPr marL="285750" lvl="1" indent="-285750" algn="l" defTabSz="1466850">
            <a:lnSpc>
              <a:spcPct val="90000"/>
            </a:lnSpc>
            <a:spcBef>
              <a:spcPct val="0"/>
            </a:spcBef>
            <a:spcAft>
              <a:spcPct val="15000"/>
            </a:spcAft>
            <a:buChar char="••"/>
          </a:pPr>
          <a:r>
            <a:rPr lang="en-US" sz="3300" kern="1200" dirty="0" smtClean="0">
              <a:latin typeface="Franklin Gothic Book" panose="020B0503020102020204" pitchFamily="34" charset="0"/>
            </a:rPr>
            <a:t>Second- tier</a:t>
          </a:r>
          <a:endParaRPr lang="en-US" sz="3300" kern="1200" dirty="0">
            <a:latin typeface="Franklin Gothic Book" panose="020B0503020102020204" pitchFamily="34" charset="0"/>
          </a:endParaRPr>
        </a:p>
        <a:p>
          <a:pPr marL="285750" lvl="1" indent="-285750" algn="l" defTabSz="1466850">
            <a:lnSpc>
              <a:spcPct val="90000"/>
            </a:lnSpc>
            <a:spcBef>
              <a:spcPct val="0"/>
            </a:spcBef>
            <a:spcAft>
              <a:spcPct val="15000"/>
            </a:spcAft>
            <a:buChar char="••"/>
          </a:pPr>
          <a:r>
            <a:rPr lang="en-US" sz="3300" kern="1200" dirty="0" smtClean="0">
              <a:latin typeface="Franklin Gothic Book" panose="020B0503020102020204" pitchFamily="34" charset="0"/>
            </a:rPr>
            <a:t>Special baby populations </a:t>
          </a:r>
          <a:endParaRPr lang="en-US" sz="3300" kern="1200" dirty="0">
            <a:latin typeface="Franklin Gothic Book" panose="020B0503020102020204" pitchFamily="34" charset="0"/>
          </a:endParaRPr>
        </a:p>
        <a:p>
          <a:pPr marL="285750" lvl="1" indent="-285750" algn="l" defTabSz="1466850">
            <a:lnSpc>
              <a:spcPct val="90000"/>
            </a:lnSpc>
            <a:spcBef>
              <a:spcPct val="0"/>
            </a:spcBef>
            <a:spcAft>
              <a:spcPct val="15000"/>
            </a:spcAft>
            <a:buChar char="••"/>
          </a:pPr>
          <a:r>
            <a:rPr lang="en-US" sz="3300" kern="1200" dirty="0" smtClean="0">
              <a:latin typeface="Franklin Gothic Book" panose="020B0503020102020204" pitchFamily="34" charset="0"/>
            </a:rPr>
            <a:t>Laboratory Information Management Systems (LIMS)</a:t>
          </a:r>
          <a:endParaRPr lang="en-US" sz="3300" kern="1200" dirty="0">
            <a:latin typeface="Franklin Gothic Book" panose="020B0503020102020204" pitchFamily="34" charset="0"/>
          </a:endParaRPr>
        </a:p>
      </dsp:txBody>
      <dsp:txXfrm>
        <a:off x="3681983" y="326124"/>
        <a:ext cx="7824216" cy="41023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76EA0-11EF-45EC-A11D-512631756859}" type="datetimeFigureOut">
              <a:rPr lang="en-US" smtClean="0"/>
              <a:t>6/21/2019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FB5BE-361F-47E1-81F3-B6677960F527}" type="slidenum">
              <a:rPr lang="en-US" smtClean="0"/>
              <a:t>‹#›</a:t>
            </a:fld>
            <a:endParaRPr lang="en-US" dirty="0"/>
          </a:p>
        </p:txBody>
      </p:sp>
    </p:spTree>
    <p:extLst>
      <p:ext uri="{BB962C8B-B14F-4D97-AF65-F5344CB8AC3E}">
        <p14:creationId xmlns:p14="http://schemas.microsoft.com/office/powerpoint/2010/main" val="78598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61FB5BE-361F-47E1-81F3-B6677960F527}" type="slidenum">
              <a:rPr lang="en-US" smtClean="0"/>
              <a:t>3</a:t>
            </a:fld>
            <a:endParaRPr lang="en-US" dirty="0"/>
          </a:p>
        </p:txBody>
      </p:sp>
    </p:spTree>
    <p:extLst>
      <p:ext uri="{BB962C8B-B14F-4D97-AF65-F5344CB8AC3E}">
        <p14:creationId xmlns:p14="http://schemas.microsoft.com/office/powerpoint/2010/main" val="123505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12</a:t>
            </a:fld>
            <a:endParaRPr lang="en-US" dirty="0"/>
          </a:p>
        </p:txBody>
      </p:sp>
    </p:spTree>
    <p:extLst>
      <p:ext uri="{BB962C8B-B14F-4D97-AF65-F5344CB8AC3E}">
        <p14:creationId xmlns:p14="http://schemas.microsoft.com/office/powerpoint/2010/main" val="63477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13</a:t>
            </a:fld>
            <a:endParaRPr lang="en-US" dirty="0"/>
          </a:p>
        </p:txBody>
      </p:sp>
    </p:spTree>
    <p:extLst>
      <p:ext uri="{BB962C8B-B14F-4D97-AF65-F5344CB8AC3E}">
        <p14:creationId xmlns:p14="http://schemas.microsoft.com/office/powerpoint/2010/main" val="391504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14</a:t>
            </a:fld>
            <a:endParaRPr lang="en-US" dirty="0"/>
          </a:p>
        </p:txBody>
      </p:sp>
    </p:spTree>
    <p:extLst>
      <p:ext uri="{BB962C8B-B14F-4D97-AF65-F5344CB8AC3E}">
        <p14:creationId xmlns:p14="http://schemas.microsoft.com/office/powerpoint/2010/main" val="178156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F527EE-2617-49A7-B0C5-B55520AC57A5}" type="slidenum">
              <a:rPr lang="en-US" smtClean="0"/>
              <a:t>15</a:t>
            </a:fld>
            <a:endParaRPr lang="en-US" dirty="0"/>
          </a:p>
        </p:txBody>
      </p:sp>
    </p:spTree>
    <p:extLst>
      <p:ext uri="{BB962C8B-B14F-4D97-AF65-F5344CB8AC3E}">
        <p14:creationId xmlns:p14="http://schemas.microsoft.com/office/powerpoint/2010/main" val="288806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FB5BE-361F-47E1-81F3-B6677960F527}" type="slidenum">
              <a:rPr lang="en-US" smtClean="0"/>
              <a:t>16</a:t>
            </a:fld>
            <a:endParaRPr lang="en-US" dirty="0"/>
          </a:p>
        </p:txBody>
      </p:sp>
    </p:spTree>
    <p:extLst>
      <p:ext uri="{BB962C8B-B14F-4D97-AF65-F5344CB8AC3E}">
        <p14:creationId xmlns:p14="http://schemas.microsoft.com/office/powerpoint/2010/main" val="225033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17</a:t>
            </a:fld>
            <a:endParaRPr lang="en-US" dirty="0"/>
          </a:p>
        </p:txBody>
      </p:sp>
    </p:spTree>
    <p:extLst>
      <p:ext uri="{BB962C8B-B14F-4D97-AF65-F5344CB8AC3E}">
        <p14:creationId xmlns:p14="http://schemas.microsoft.com/office/powerpoint/2010/main" val="1278934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17DC7D4-2E32-4007-8815-C342F14FB442}" type="slidenum">
              <a:rPr lang="en-US" smtClean="0"/>
              <a:t>18</a:t>
            </a:fld>
            <a:endParaRPr lang="en-US" dirty="0"/>
          </a:p>
        </p:txBody>
      </p:sp>
    </p:spTree>
    <p:extLst>
      <p:ext uri="{BB962C8B-B14F-4D97-AF65-F5344CB8AC3E}">
        <p14:creationId xmlns:p14="http://schemas.microsoft.com/office/powerpoint/2010/main" val="259886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19</a:t>
            </a:fld>
            <a:endParaRPr lang="en-US" dirty="0"/>
          </a:p>
        </p:txBody>
      </p:sp>
    </p:spTree>
    <p:extLst>
      <p:ext uri="{BB962C8B-B14F-4D97-AF65-F5344CB8AC3E}">
        <p14:creationId xmlns:p14="http://schemas.microsoft.com/office/powerpoint/2010/main" val="1563580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FB5BE-361F-47E1-81F3-B6677960F527}" type="slidenum">
              <a:rPr lang="en-US" smtClean="0"/>
              <a:t>20</a:t>
            </a:fld>
            <a:endParaRPr lang="en-US" dirty="0"/>
          </a:p>
        </p:txBody>
      </p:sp>
    </p:spTree>
    <p:extLst>
      <p:ext uri="{BB962C8B-B14F-4D97-AF65-F5344CB8AC3E}">
        <p14:creationId xmlns:p14="http://schemas.microsoft.com/office/powerpoint/2010/main" val="244804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21</a:t>
            </a:fld>
            <a:endParaRPr lang="en-US" dirty="0"/>
          </a:p>
        </p:txBody>
      </p:sp>
    </p:spTree>
    <p:extLst>
      <p:ext uri="{BB962C8B-B14F-4D97-AF65-F5344CB8AC3E}">
        <p14:creationId xmlns:p14="http://schemas.microsoft.com/office/powerpoint/2010/main" val="94305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FB5BE-361F-47E1-81F3-B6677960F527}" type="slidenum">
              <a:rPr lang="en-US" smtClean="0"/>
              <a:t>4</a:t>
            </a:fld>
            <a:endParaRPr lang="en-US" dirty="0"/>
          </a:p>
        </p:txBody>
      </p:sp>
    </p:spTree>
    <p:extLst>
      <p:ext uri="{BB962C8B-B14F-4D97-AF65-F5344CB8AC3E}">
        <p14:creationId xmlns:p14="http://schemas.microsoft.com/office/powerpoint/2010/main" val="359133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32FF1E-A940-43D6-B61A-3A6C4F52A2AE}" type="slidenum">
              <a:rPr lang="en-US" smtClean="0"/>
              <a:t>22</a:t>
            </a:fld>
            <a:endParaRPr lang="en-US" dirty="0"/>
          </a:p>
        </p:txBody>
      </p:sp>
    </p:spTree>
    <p:extLst>
      <p:ext uri="{BB962C8B-B14F-4D97-AF65-F5344CB8AC3E}">
        <p14:creationId xmlns:p14="http://schemas.microsoft.com/office/powerpoint/2010/main" val="2871823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C32FF1E-A940-43D6-B61A-3A6C4F52A2AE}" type="slidenum">
              <a:rPr lang="en-US" smtClean="0"/>
              <a:t>23</a:t>
            </a:fld>
            <a:endParaRPr lang="en-US" dirty="0"/>
          </a:p>
        </p:txBody>
      </p:sp>
    </p:spTree>
    <p:extLst>
      <p:ext uri="{BB962C8B-B14F-4D97-AF65-F5344CB8AC3E}">
        <p14:creationId xmlns:p14="http://schemas.microsoft.com/office/powerpoint/2010/main" val="1171666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32FF1E-A940-43D6-B61A-3A6C4F52A2AE}" type="slidenum">
              <a:rPr lang="en-US" smtClean="0"/>
              <a:t>24</a:t>
            </a:fld>
            <a:endParaRPr lang="en-US" dirty="0"/>
          </a:p>
        </p:txBody>
      </p:sp>
    </p:spTree>
    <p:extLst>
      <p:ext uri="{BB962C8B-B14F-4D97-AF65-F5344CB8AC3E}">
        <p14:creationId xmlns:p14="http://schemas.microsoft.com/office/powerpoint/2010/main" val="1000094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25</a:t>
            </a:fld>
            <a:endParaRPr lang="en-US" dirty="0"/>
          </a:p>
        </p:txBody>
      </p:sp>
    </p:spTree>
    <p:extLst>
      <p:ext uri="{BB962C8B-B14F-4D97-AF65-F5344CB8AC3E}">
        <p14:creationId xmlns:p14="http://schemas.microsoft.com/office/powerpoint/2010/main" val="1624759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FB5BE-361F-47E1-81F3-B6677960F527}" type="slidenum">
              <a:rPr lang="en-US" smtClean="0"/>
              <a:t>26</a:t>
            </a:fld>
            <a:endParaRPr lang="en-US" dirty="0"/>
          </a:p>
        </p:txBody>
      </p:sp>
    </p:spTree>
    <p:extLst>
      <p:ext uri="{BB962C8B-B14F-4D97-AF65-F5344CB8AC3E}">
        <p14:creationId xmlns:p14="http://schemas.microsoft.com/office/powerpoint/2010/main" val="1715171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1FB5BE-361F-47E1-81F3-B6677960F527}" type="slidenum">
              <a:rPr lang="en-US" smtClean="0"/>
              <a:t>27</a:t>
            </a:fld>
            <a:endParaRPr lang="en-US" dirty="0"/>
          </a:p>
        </p:txBody>
      </p:sp>
    </p:spTree>
    <p:extLst>
      <p:ext uri="{BB962C8B-B14F-4D97-AF65-F5344CB8AC3E}">
        <p14:creationId xmlns:p14="http://schemas.microsoft.com/office/powerpoint/2010/main" val="3531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smtClean="0">
              <a:latin typeface="+mn-lt"/>
            </a:endParaRPr>
          </a:p>
        </p:txBody>
      </p:sp>
      <p:sp>
        <p:nvSpPr>
          <p:cNvPr id="4" name="Slide Number Placeholder 3"/>
          <p:cNvSpPr>
            <a:spLocks noGrp="1"/>
          </p:cNvSpPr>
          <p:nvPr>
            <p:ph type="sldNum" sz="quarter" idx="10"/>
          </p:nvPr>
        </p:nvSpPr>
        <p:spPr/>
        <p:txBody>
          <a:bodyPr/>
          <a:lstStyle/>
          <a:p>
            <a:fld id="{061FB5BE-361F-47E1-81F3-B6677960F527}" type="slidenum">
              <a:rPr lang="en-US" smtClean="0"/>
              <a:t>5</a:t>
            </a:fld>
            <a:endParaRPr lang="en-US" dirty="0"/>
          </a:p>
        </p:txBody>
      </p:sp>
    </p:spTree>
    <p:extLst>
      <p:ext uri="{BB962C8B-B14F-4D97-AF65-F5344CB8AC3E}">
        <p14:creationId xmlns:p14="http://schemas.microsoft.com/office/powerpoint/2010/main" val="159799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latin typeface="+mn-lt"/>
            </a:endParaRPr>
          </a:p>
        </p:txBody>
      </p:sp>
      <p:sp>
        <p:nvSpPr>
          <p:cNvPr id="4" name="Slide Number Placeholder 3"/>
          <p:cNvSpPr>
            <a:spLocks noGrp="1"/>
          </p:cNvSpPr>
          <p:nvPr>
            <p:ph type="sldNum" sz="quarter" idx="10"/>
          </p:nvPr>
        </p:nvSpPr>
        <p:spPr/>
        <p:txBody>
          <a:bodyPr/>
          <a:lstStyle/>
          <a:p>
            <a:fld id="{061FB5BE-361F-47E1-81F3-B6677960F527}" type="slidenum">
              <a:rPr lang="en-US" smtClean="0"/>
              <a:t>6</a:t>
            </a:fld>
            <a:endParaRPr lang="en-US" dirty="0"/>
          </a:p>
        </p:txBody>
      </p:sp>
    </p:spTree>
    <p:extLst>
      <p:ext uri="{BB962C8B-B14F-4D97-AF65-F5344CB8AC3E}">
        <p14:creationId xmlns:p14="http://schemas.microsoft.com/office/powerpoint/2010/main" val="178335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smtClean="0">
              <a:latin typeface="+mn-lt"/>
            </a:endParaRPr>
          </a:p>
        </p:txBody>
      </p:sp>
      <p:sp>
        <p:nvSpPr>
          <p:cNvPr id="4" name="Slide Number Placeholder 3"/>
          <p:cNvSpPr>
            <a:spLocks noGrp="1"/>
          </p:cNvSpPr>
          <p:nvPr>
            <p:ph type="sldNum" sz="quarter" idx="10"/>
          </p:nvPr>
        </p:nvSpPr>
        <p:spPr/>
        <p:txBody>
          <a:bodyPr/>
          <a:lstStyle/>
          <a:p>
            <a:fld id="{061FB5BE-361F-47E1-81F3-B6677960F527}" type="slidenum">
              <a:rPr lang="en-US" smtClean="0"/>
              <a:t>7</a:t>
            </a:fld>
            <a:endParaRPr lang="en-US" dirty="0"/>
          </a:p>
        </p:txBody>
      </p:sp>
    </p:spTree>
    <p:extLst>
      <p:ext uri="{BB962C8B-B14F-4D97-AF65-F5344CB8AC3E}">
        <p14:creationId xmlns:p14="http://schemas.microsoft.com/office/powerpoint/2010/main" val="35837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061FB5BE-361F-47E1-81F3-B6677960F527}" type="slidenum">
              <a:rPr lang="en-US" smtClean="0"/>
              <a:t>8</a:t>
            </a:fld>
            <a:endParaRPr lang="en-US" dirty="0"/>
          </a:p>
        </p:txBody>
      </p:sp>
    </p:spTree>
    <p:extLst>
      <p:ext uri="{BB962C8B-B14F-4D97-AF65-F5344CB8AC3E}">
        <p14:creationId xmlns:p14="http://schemas.microsoft.com/office/powerpoint/2010/main" val="169567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1FB5BE-361F-47E1-81F3-B6677960F527}" type="slidenum">
              <a:rPr lang="en-US" smtClean="0"/>
              <a:t>9</a:t>
            </a:fld>
            <a:endParaRPr lang="en-US" dirty="0"/>
          </a:p>
        </p:txBody>
      </p:sp>
    </p:spTree>
    <p:extLst>
      <p:ext uri="{BB962C8B-B14F-4D97-AF65-F5344CB8AC3E}">
        <p14:creationId xmlns:p14="http://schemas.microsoft.com/office/powerpoint/2010/main" val="282814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10</a:t>
            </a:fld>
            <a:endParaRPr lang="en-US" dirty="0"/>
          </a:p>
        </p:txBody>
      </p:sp>
    </p:spTree>
    <p:extLst>
      <p:ext uri="{BB962C8B-B14F-4D97-AF65-F5344CB8AC3E}">
        <p14:creationId xmlns:p14="http://schemas.microsoft.com/office/powerpoint/2010/main" val="83745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11</a:t>
            </a:fld>
            <a:endParaRPr lang="en-US" dirty="0"/>
          </a:p>
        </p:txBody>
      </p:sp>
    </p:spTree>
    <p:extLst>
      <p:ext uri="{BB962C8B-B14F-4D97-AF65-F5344CB8AC3E}">
        <p14:creationId xmlns:p14="http://schemas.microsoft.com/office/powerpoint/2010/main" val="140222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87632"/>
            <a:ext cx="10363200" cy="688975"/>
          </a:xfrm>
        </p:spPr>
        <p:txBody>
          <a:bodyPr/>
          <a:lstStyle>
            <a:lvl1pPr>
              <a:defRPr>
                <a:solidFill>
                  <a:srgbClr val="00A0A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352800"/>
            <a:ext cx="8534400" cy="114300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98433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0A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92896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0" cap="all">
                <a:solidFill>
                  <a:srgbClr val="00A0A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086948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0A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3317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2675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0">
                <a:solidFill>
                  <a:srgbClr val="00A0AF"/>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3785780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8129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16808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324600"/>
            <a:ext cx="12192000" cy="381000"/>
          </a:xfrm>
          <a:prstGeom prst="rect">
            <a:avLst/>
          </a:prstGeom>
          <a:solidFill>
            <a:srgbClr val="E57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685800" y="5867400"/>
            <a:ext cx="990600" cy="8382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2" descr="S:\Admin\Logos\APHL Logos\For Electronic\Trademarked Logos (for electronic)\logo_APHL_acro_TM_white.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00100" y="6017099"/>
            <a:ext cx="762000" cy="5273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752600" y="6324600"/>
            <a:ext cx="9372600" cy="338554"/>
          </a:xfrm>
          <a:prstGeom prst="rect">
            <a:avLst/>
          </a:prstGeom>
          <a:noFill/>
        </p:spPr>
        <p:txBody>
          <a:bodyPr wrap="square" rtlCol="0">
            <a:spAutoFit/>
          </a:bodyPr>
          <a:lstStyle/>
          <a:p>
            <a:r>
              <a:rPr lang="en-US" sz="1600" dirty="0" smtClean="0">
                <a:solidFill>
                  <a:schemeClr val="bg1"/>
                </a:solidFill>
                <a:latin typeface="Franklin Gothic Medium" panose="020B0603020102020204" pitchFamily="34" charset="0"/>
              </a:rPr>
              <a:t>2019 Newborn Screening and Genetic Testing</a:t>
            </a:r>
            <a:r>
              <a:rPr lang="en-US" sz="1600" baseline="0" dirty="0" smtClean="0">
                <a:solidFill>
                  <a:schemeClr val="bg1"/>
                </a:solidFill>
                <a:latin typeface="Franklin Gothic Medium" panose="020B0603020102020204" pitchFamily="34" charset="0"/>
              </a:rPr>
              <a:t> </a:t>
            </a:r>
            <a:r>
              <a:rPr lang="en-US" sz="1400" baseline="0" dirty="0" smtClean="0">
                <a:solidFill>
                  <a:schemeClr val="bg1"/>
                </a:solidFill>
                <a:latin typeface="Franklin Gothic Medium" panose="020B0603020102020204" pitchFamily="34" charset="0"/>
              </a:rPr>
              <a:t>Symposium                                                                            #nbsgts</a:t>
            </a:r>
            <a:endParaRPr lang="en-US" sz="14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3629067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658" r:id="rId7"/>
    <p:sldLayoutId id="2147483659" r:id="rId8"/>
  </p:sldLayoutIdLst>
  <p:timing>
    <p:tnLst>
      <p:par>
        <p:cTn id="1" dur="indefinite" restart="never" nodeType="tmRoot"/>
      </p:par>
    </p:tnLst>
  </p:timing>
  <p:txStyles>
    <p:titleStyle>
      <a:lvl1pPr algn="l" defTabSz="685800" rtl="0" eaLnBrk="1" latinLnBrk="0" hangingPunct="1">
        <a:spcBef>
          <a:spcPct val="0"/>
        </a:spcBef>
        <a:buNone/>
        <a:defRPr sz="3300" kern="1200">
          <a:solidFill>
            <a:srgbClr val="00A0AF"/>
          </a:solidFill>
          <a:latin typeface="Franklin Gothic Medium" panose="020B06030201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Franklin Gothic Book" panose="020B05030201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Kshea.Hale@aph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07" r="1807"/>
          <a:stretch/>
        </p:blipFill>
        <p:spPr>
          <a:xfrm>
            <a:off x="0" y="0"/>
            <a:ext cx="12192000" cy="6931761"/>
          </a:xfrm>
          <a:prstGeom prst="rect">
            <a:avLst/>
          </a:prstGeom>
        </p:spPr>
      </p:pic>
    </p:spTree>
    <p:extLst>
      <p:ext uri="{BB962C8B-B14F-4D97-AF65-F5344CB8AC3E}">
        <p14:creationId xmlns:p14="http://schemas.microsoft.com/office/powerpoint/2010/main" val="217658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Disorders NBS Readiness Phases</a:t>
            </a:r>
          </a:p>
        </p:txBody>
      </p:sp>
      <p:sp>
        <p:nvSpPr>
          <p:cNvPr id="5" name="Content Placeholder 4"/>
          <p:cNvSpPr>
            <a:spLocks noGrp="1"/>
          </p:cNvSpPr>
          <p:nvPr>
            <p:ph idx="1"/>
          </p:nvPr>
        </p:nvSpPr>
        <p:spPr>
          <a:xfrm>
            <a:off x="1828800" y="2286000"/>
            <a:ext cx="7543800" cy="3412077"/>
          </a:xfrm>
        </p:spPr>
        <p:txBody>
          <a:bodyPr>
            <a:noAutofit/>
          </a:bodyPr>
          <a:lstStyle/>
          <a:p>
            <a:pPr marL="0" indent="0">
              <a:lnSpc>
                <a:spcPct val="114000"/>
              </a:lnSpc>
              <a:spcBef>
                <a:spcPts val="600"/>
              </a:spcBef>
              <a:spcAft>
                <a:spcPts val="600"/>
              </a:spcAft>
              <a:buNone/>
            </a:pPr>
            <a:r>
              <a:rPr lang="en-US" b="1" dirty="0">
                <a:solidFill>
                  <a:schemeClr val="tx1"/>
                </a:solidFill>
              </a:rPr>
              <a:t>Milestones: </a:t>
            </a:r>
            <a:endParaRPr lang="en-US" dirty="0" smtClean="0">
              <a:solidFill>
                <a:schemeClr val="tx1"/>
              </a:solidFill>
            </a:endParaRPr>
          </a:p>
          <a:p>
            <a:pPr>
              <a:lnSpc>
                <a:spcPct val="114000"/>
              </a:lnSpc>
              <a:spcBef>
                <a:spcPts val="600"/>
              </a:spcBef>
              <a:spcAft>
                <a:spcPts val="600"/>
              </a:spcAft>
            </a:pPr>
            <a:r>
              <a:rPr lang="en-US" dirty="0" smtClean="0">
                <a:solidFill>
                  <a:schemeClr val="tx1"/>
                </a:solidFill>
              </a:rPr>
              <a:t>Obtain approval from NBS Advisory Committee </a:t>
            </a:r>
          </a:p>
          <a:p>
            <a:pPr>
              <a:lnSpc>
                <a:spcPct val="114000"/>
              </a:lnSpc>
              <a:spcBef>
                <a:spcPts val="600"/>
              </a:spcBef>
              <a:spcAft>
                <a:spcPts val="600"/>
              </a:spcAft>
            </a:pPr>
            <a:r>
              <a:rPr lang="en-US" dirty="0" smtClean="0">
                <a:solidFill>
                  <a:schemeClr val="tx1"/>
                </a:solidFill>
              </a:rPr>
              <a:t>Obtain approval by the Board of Health/Commissioner </a:t>
            </a:r>
          </a:p>
          <a:p>
            <a:pPr>
              <a:lnSpc>
                <a:spcPct val="114000"/>
              </a:lnSpc>
              <a:spcBef>
                <a:spcPts val="600"/>
              </a:spcBef>
              <a:spcAft>
                <a:spcPts val="600"/>
              </a:spcAft>
            </a:pPr>
            <a:r>
              <a:rPr lang="en-US" dirty="0" smtClean="0">
                <a:solidFill>
                  <a:schemeClr val="tx1"/>
                </a:solidFill>
              </a:rPr>
              <a:t>Obtain IRB approval for pilot testing </a:t>
            </a:r>
          </a:p>
          <a:p>
            <a:pPr>
              <a:lnSpc>
                <a:spcPct val="114000"/>
              </a:lnSpc>
              <a:spcBef>
                <a:spcPts val="600"/>
              </a:spcBef>
              <a:spcAft>
                <a:spcPts val="600"/>
              </a:spcAft>
            </a:pPr>
            <a:r>
              <a:rPr lang="en-US" dirty="0" smtClean="0">
                <a:solidFill>
                  <a:schemeClr val="tx1"/>
                </a:solidFill>
              </a:rPr>
              <a:t>Obtain approval by NBS Advisory Committee for increase in funding</a:t>
            </a:r>
          </a:p>
          <a:p>
            <a:pPr>
              <a:lnSpc>
                <a:spcPct val="114000"/>
              </a:lnSpc>
              <a:spcBef>
                <a:spcPts val="600"/>
              </a:spcBef>
              <a:spcAft>
                <a:spcPts val="600"/>
              </a:spcAft>
            </a:pPr>
            <a:r>
              <a:rPr lang="en-US" dirty="0" smtClean="0">
                <a:solidFill>
                  <a:schemeClr val="tx1"/>
                </a:solidFill>
              </a:rPr>
              <a:t>Obtain approval by the State Budget Authority </a:t>
            </a:r>
          </a:p>
          <a:p>
            <a:pPr>
              <a:lnSpc>
                <a:spcPct val="108000"/>
              </a:lnSpc>
            </a:pPr>
            <a:endParaRPr lang="en-US" dirty="0" smtClean="0">
              <a:solidFill>
                <a:schemeClr val="tx1"/>
              </a:solidFill>
            </a:endParaRPr>
          </a:p>
          <a:p>
            <a:pPr>
              <a:lnSpc>
                <a:spcPct val="108000"/>
              </a:lnSpc>
            </a:pP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4287750457"/>
              </p:ext>
            </p:extLst>
          </p:nvPr>
        </p:nvGraphicFramePr>
        <p:xfrm>
          <a:off x="932598" y="1143000"/>
          <a:ext cx="8363803"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78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Disorders NBS Readiness Phases</a:t>
            </a:r>
          </a:p>
        </p:txBody>
      </p:sp>
      <p:sp>
        <p:nvSpPr>
          <p:cNvPr id="5" name="Content Placeholder 4"/>
          <p:cNvSpPr>
            <a:spLocks noGrp="1"/>
          </p:cNvSpPr>
          <p:nvPr>
            <p:ph idx="1"/>
          </p:nvPr>
        </p:nvSpPr>
        <p:spPr>
          <a:xfrm>
            <a:off x="1752600" y="2309018"/>
            <a:ext cx="7467600" cy="4015581"/>
          </a:xfrm>
        </p:spPr>
        <p:txBody>
          <a:bodyPr>
            <a:noAutofit/>
          </a:bodyPr>
          <a:lstStyle/>
          <a:p>
            <a:pPr marL="0" indent="0">
              <a:lnSpc>
                <a:spcPct val="114000"/>
              </a:lnSpc>
              <a:spcBef>
                <a:spcPts val="600"/>
              </a:spcBef>
              <a:spcAft>
                <a:spcPts val="600"/>
              </a:spcAft>
              <a:buNone/>
            </a:pPr>
            <a:r>
              <a:rPr lang="en-US" b="1" dirty="0" smtClean="0">
                <a:solidFill>
                  <a:schemeClr val="tx1"/>
                </a:solidFill>
              </a:rPr>
              <a:t>Milestones: </a:t>
            </a:r>
          </a:p>
          <a:p>
            <a:pPr>
              <a:lnSpc>
                <a:spcPct val="114000"/>
              </a:lnSpc>
              <a:spcBef>
                <a:spcPts val="600"/>
              </a:spcBef>
              <a:spcAft>
                <a:spcPts val="600"/>
              </a:spcAft>
            </a:pPr>
            <a:r>
              <a:rPr lang="en-US" dirty="0" smtClean="0">
                <a:solidFill>
                  <a:schemeClr val="tx1"/>
                </a:solidFill>
              </a:rPr>
              <a:t>Ensure facility/infrastructure readiness</a:t>
            </a:r>
          </a:p>
          <a:p>
            <a:pPr>
              <a:lnSpc>
                <a:spcPct val="114000"/>
              </a:lnSpc>
              <a:spcBef>
                <a:spcPts val="600"/>
              </a:spcBef>
              <a:spcAft>
                <a:spcPts val="600"/>
              </a:spcAft>
            </a:pPr>
            <a:r>
              <a:rPr lang="en-US" dirty="0" smtClean="0">
                <a:solidFill>
                  <a:schemeClr val="tx1"/>
                </a:solidFill>
              </a:rPr>
              <a:t>Acquire equipment and determine screening assay</a:t>
            </a:r>
          </a:p>
          <a:p>
            <a:pPr>
              <a:lnSpc>
                <a:spcPct val="114000"/>
              </a:lnSpc>
              <a:spcBef>
                <a:spcPts val="600"/>
              </a:spcBef>
              <a:spcAft>
                <a:spcPts val="600"/>
              </a:spcAft>
            </a:pPr>
            <a:r>
              <a:rPr lang="en-US" dirty="0" smtClean="0">
                <a:solidFill>
                  <a:schemeClr val="tx1"/>
                </a:solidFill>
              </a:rPr>
              <a:t>Determine cut-offs </a:t>
            </a:r>
          </a:p>
          <a:p>
            <a:pPr>
              <a:lnSpc>
                <a:spcPct val="114000"/>
              </a:lnSpc>
              <a:spcBef>
                <a:spcPts val="600"/>
              </a:spcBef>
              <a:spcAft>
                <a:spcPts val="600"/>
              </a:spcAft>
            </a:pPr>
            <a:r>
              <a:rPr lang="en-US" dirty="0" smtClean="0">
                <a:solidFill>
                  <a:schemeClr val="tx1"/>
                </a:solidFill>
              </a:rPr>
              <a:t>Establish Follow-up protocols </a:t>
            </a:r>
          </a:p>
          <a:p>
            <a:pPr>
              <a:lnSpc>
                <a:spcPct val="114000"/>
              </a:lnSpc>
              <a:spcBef>
                <a:spcPts val="600"/>
              </a:spcBef>
              <a:spcAft>
                <a:spcPts val="600"/>
              </a:spcAft>
            </a:pPr>
            <a:r>
              <a:rPr lang="en-US" dirty="0" smtClean="0">
                <a:solidFill>
                  <a:schemeClr val="tx1"/>
                </a:solidFill>
              </a:rPr>
              <a:t>Integrate disorder into LIMS  </a:t>
            </a:r>
          </a:p>
          <a:p>
            <a:pPr>
              <a:lnSpc>
                <a:spcPct val="114000"/>
              </a:lnSpc>
              <a:spcBef>
                <a:spcPts val="600"/>
              </a:spcBef>
              <a:spcAft>
                <a:spcPts val="600"/>
              </a:spcAft>
            </a:pPr>
            <a:r>
              <a:rPr lang="en-US" dirty="0" smtClean="0">
                <a:solidFill>
                  <a:schemeClr val="tx1"/>
                </a:solidFill>
              </a:rPr>
              <a:t>Integrate disorder into electronic order </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2164527668"/>
              </p:ext>
            </p:extLst>
          </p:nvPr>
        </p:nvGraphicFramePr>
        <p:xfrm>
          <a:off x="914400" y="1166019"/>
          <a:ext cx="83058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7310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Disorders NBS Readiness Phases</a:t>
            </a:r>
          </a:p>
        </p:txBody>
      </p:sp>
      <p:sp>
        <p:nvSpPr>
          <p:cNvPr id="5" name="Content Placeholder 4"/>
          <p:cNvSpPr>
            <a:spLocks noGrp="1"/>
          </p:cNvSpPr>
          <p:nvPr>
            <p:ph idx="1"/>
          </p:nvPr>
        </p:nvSpPr>
        <p:spPr>
          <a:xfrm>
            <a:off x="1752600" y="2332290"/>
            <a:ext cx="7162800" cy="3170490"/>
          </a:xfrm>
        </p:spPr>
        <p:txBody>
          <a:bodyPr>
            <a:noAutofit/>
          </a:bodyPr>
          <a:lstStyle/>
          <a:p>
            <a:pPr marL="0" indent="0">
              <a:lnSpc>
                <a:spcPct val="114000"/>
              </a:lnSpc>
              <a:spcBef>
                <a:spcPts val="600"/>
              </a:spcBef>
              <a:spcAft>
                <a:spcPts val="600"/>
              </a:spcAft>
              <a:buNone/>
            </a:pPr>
            <a:r>
              <a:rPr lang="en-US" b="1" dirty="0" smtClean="0">
                <a:solidFill>
                  <a:schemeClr val="tx1"/>
                </a:solidFill>
              </a:rPr>
              <a:t>Milestones:</a:t>
            </a:r>
          </a:p>
          <a:p>
            <a:pPr>
              <a:lnSpc>
                <a:spcPct val="114000"/>
              </a:lnSpc>
              <a:spcBef>
                <a:spcPts val="600"/>
              </a:spcBef>
              <a:spcAft>
                <a:spcPts val="600"/>
              </a:spcAft>
            </a:pPr>
            <a:r>
              <a:rPr lang="en-US" dirty="0" smtClean="0">
                <a:solidFill>
                  <a:schemeClr val="tx1"/>
                </a:solidFill>
              </a:rPr>
              <a:t>Education for families </a:t>
            </a:r>
          </a:p>
          <a:p>
            <a:pPr>
              <a:lnSpc>
                <a:spcPct val="114000"/>
              </a:lnSpc>
              <a:spcBef>
                <a:spcPts val="600"/>
              </a:spcBef>
              <a:spcAft>
                <a:spcPts val="600"/>
              </a:spcAft>
            </a:pPr>
            <a:r>
              <a:rPr lang="en-US" dirty="0">
                <a:solidFill>
                  <a:schemeClr val="tx1"/>
                </a:solidFill>
              </a:rPr>
              <a:t>Education for </a:t>
            </a:r>
            <a:r>
              <a:rPr lang="en-US" dirty="0" smtClean="0">
                <a:solidFill>
                  <a:schemeClr val="tx1"/>
                </a:solidFill>
              </a:rPr>
              <a:t>providers </a:t>
            </a:r>
            <a:endParaRPr lang="en-US" dirty="0">
              <a:solidFill>
                <a:schemeClr val="tx1"/>
              </a:solidFill>
            </a:endParaRPr>
          </a:p>
          <a:p>
            <a:pPr>
              <a:lnSpc>
                <a:spcPct val="114000"/>
              </a:lnSpc>
              <a:spcBef>
                <a:spcPts val="600"/>
              </a:spcBef>
              <a:spcAft>
                <a:spcPts val="600"/>
              </a:spcAft>
            </a:pPr>
            <a:r>
              <a:rPr lang="en-US" dirty="0">
                <a:solidFill>
                  <a:schemeClr val="tx1"/>
                </a:solidFill>
              </a:rPr>
              <a:t>Education for </a:t>
            </a:r>
            <a:r>
              <a:rPr lang="en-US" dirty="0" smtClean="0">
                <a:solidFill>
                  <a:schemeClr val="tx1"/>
                </a:solidFill>
              </a:rPr>
              <a:t>general public</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2645050430"/>
              </p:ext>
            </p:extLst>
          </p:nvPr>
        </p:nvGraphicFramePr>
        <p:xfrm>
          <a:off x="914400" y="1189290"/>
          <a:ext cx="8305800" cy="1401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436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Disorders NBS Readiness Phases</a:t>
            </a:r>
          </a:p>
        </p:txBody>
      </p:sp>
      <p:sp>
        <p:nvSpPr>
          <p:cNvPr id="5" name="Content Placeholder 4"/>
          <p:cNvSpPr>
            <a:spLocks noGrp="1"/>
          </p:cNvSpPr>
          <p:nvPr>
            <p:ph idx="1"/>
          </p:nvPr>
        </p:nvSpPr>
        <p:spPr>
          <a:xfrm>
            <a:off x="1720755" y="2395455"/>
            <a:ext cx="6813645" cy="3287989"/>
          </a:xfrm>
        </p:spPr>
        <p:txBody>
          <a:bodyPr>
            <a:noAutofit/>
          </a:bodyPr>
          <a:lstStyle/>
          <a:p>
            <a:pPr marL="0" indent="0">
              <a:lnSpc>
                <a:spcPct val="114000"/>
              </a:lnSpc>
              <a:spcBef>
                <a:spcPts val="600"/>
              </a:spcBef>
              <a:spcAft>
                <a:spcPts val="600"/>
              </a:spcAft>
              <a:buNone/>
            </a:pPr>
            <a:r>
              <a:rPr lang="en-US" b="1" dirty="0" smtClean="0">
                <a:solidFill>
                  <a:schemeClr val="tx1"/>
                </a:solidFill>
              </a:rPr>
              <a:t>Milestones:</a:t>
            </a:r>
            <a:endParaRPr lang="en-US" dirty="0" smtClean="0">
              <a:solidFill>
                <a:schemeClr val="tx1"/>
              </a:solidFill>
            </a:endParaRPr>
          </a:p>
          <a:p>
            <a:pPr>
              <a:lnSpc>
                <a:spcPct val="114000"/>
              </a:lnSpc>
              <a:spcBef>
                <a:spcPts val="600"/>
              </a:spcBef>
              <a:spcAft>
                <a:spcPts val="600"/>
              </a:spcAft>
            </a:pPr>
            <a:r>
              <a:rPr lang="en-US" dirty="0" smtClean="0">
                <a:solidFill>
                  <a:schemeClr val="tx1"/>
                </a:solidFill>
              </a:rPr>
              <a:t>Pilot </a:t>
            </a:r>
            <a:r>
              <a:rPr lang="en-US" dirty="0">
                <a:solidFill>
                  <a:schemeClr val="tx1"/>
                </a:solidFill>
              </a:rPr>
              <a:t>population testing </a:t>
            </a:r>
          </a:p>
          <a:p>
            <a:pPr>
              <a:lnSpc>
                <a:spcPct val="114000"/>
              </a:lnSpc>
              <a:spcBef>
                <a:spcPts val="600"/>
              </a:spcBef>
              <a:spcAft>
                <a:spcPts val="600"/>
              </a:spcAft>
            </a:pPr>
            <a:r>
              <a:rPr lang="en-US" dirty="0">
                <a:solidFill>
                  <a:schemeClr val="tx1"/>
                </a:solidFill>
              </a:rPr>
              <a:t>Implement statewide screening for all newborns</a:t>
            </a:r>
          </a:p>
        </p:txBody>
      </p:sp>
      <p:graphicFrame>
        <p:nvGraphicFramePr>
          <p:cNvPr id="4" name="Diagram 3"/>
          <p:cNvGraphicFramePr/>
          <p:nvPr>
            <p:extLst>
              <p:ext uri="{D42A27DB-BD31-4B8C-83A1-F6EECF244321}">
                <p14:modId xmlns:p14="http://schemas.microsoft.com/office/powerpoint/2010/main" val="3599278687"/>
              </p:ext>
            </p:extLst>
          </p:nvPr>
        </p:nvGraphicFramePr>
        <p:xfrm>
          <a:off x="914400" y="1252455"/>
          <a:ext cx="82296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124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45561858"/>
              </p:ext>
            </p:extLst>
          </p:nvPr>
        </p:nvGraphicFramePr>
        <p:xfrm>
          <a:off x="1752600" y="762000"/>
          <a:ext cx="8305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9311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1"/>
            <p:extLst>
              <p:ext uri="{D42A27DB-BD31-4B8C-83A1-F6EECF244321}">
                <p14:modId xmlns:p14="http://schemas.microsoft.com/office/powerpoint/2010/main" val="1694170031"/>
              </p:ext>
            </p:extLst>
          </p:nvPr>
        </p:nvGraphicFramePr>
        <p:xfrm>
          <a:off x="762000" y="914400"/>
          <a:ext cx="9829800" cy="528796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191000" y="376536"/>
            <a:ext cx="3962400" cy="461665"/>
          </a:xfrm>
          <a:prstGeom prst="rect">
            <a:avLst/>
          </a:prstGeom>
          <a:noFill/>
        </p:spPr>
        <p:txBody>
          <a:bodyPr wrap="square" rtlCol="0">
            <a:spAutoFit/>
          </a:bodyPr>
          <a:lstStyle/>
          <a:p>
            <a:r>
              <a:rPr lang="en-US" sz="2400" b="1" dirty="0">
                <a:solidFill>
                  <a:srgbClr val="00A0AF"/>
                </a:solidFill>
                <a:latin typeface="Franklin Gothic Book" panose="020B0503020102020204" pitchFamily="34" charset="0"/>
              </a:rPr>
              <a:t>Utilization of Funding </a:t>
            </a:r>
          </a:p>
        </p:txBody>
      </p:sp>
    </p:spTree>
    <p:extLst>
      <p:ext uri="{BB962C8B-B14F-4D97-AF65-F5344CB8AC3E}">
        <p14:creationId xmlns:p14="http://schemas.microsoft.com/office/powerpoint/2010/main" val="2941198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88828124"/>
              </p:ext>
            </p:extLst>
          </p:nvPr>
        </p:nvGraphicFramePr>
        <p:xfrm>
          <a:off x="304800" y="685800"/>
          <a:ext cx="11582400" cy="5681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txBox="1">
            <a:spLocks/>
          </p:cNvSpPr>
          <p:nvPr/>
        </p:nvSpPr>
        <p:spPr>
          <a:xfrm>
            <a:off x="228600" y="251618"/>
            <a:ext cx="8229600" cy="868363"/>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3300" kern="1200">
                <a:solidFill>
                  <a:srgbClr val="00A0AF"/>
                </a:solidFill>
                <a:latin typeface="Franklin Gothic Medium" panose="020B0603020102020204" pitchFamily="34" charset="0"/>
                <a:ea typeface="+mj-ea"/>
                <a:cs typeface="+mj-cs"/>
              </a:defRPr>
            </a:lvl1pPr>
          </a:lstStyle>
          <a:p>
            <a:r>
              <a:rPr lang="en-US" dirty="0" smtClean="0"/>
              <a:t>Key Milestones Achieved/Successes</a:t>
            </a:r>
            <a:endParaRPr lang="en-US" dirty="0"/>
          </a:p>
        </p:txBody>
      </p:sp>
    </p:spTree>
    <p:extLst>
      <p:ext uri="{BB962C8B-B14F-4D97-AF65-F5344CB8AC3E}">
        <p14:creationId xmlns:p14="http://schemas.microsoft.com/office/powerpoint/2010/main" val="4105255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5600" y="5562600"/>
            <a:ext cx="37338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idx="4294967295"/>
          </p:nvPr>
        </p:nvSpPr>
        <p:spPr>
          <a:xfrm>
            <a:off x="342900" y="304800"/>
            <a:ext cx="8229600" cy="868363"/>
          </a:xfrm>
        </p:spPr>
        <p:txBody>
          <a:bodyPr>
            <a:normAutofit/>
          </a:bodyPr>
          <a:lstStyle/>
          <a:p>
            <a:r>
              <a:rPr lang="en-US" dirty="0" smtClean="0"/>
              <a:t>Challenges</a:t>
            </a:r>
            <a:r>
              <a:rPr lang="en-US" b="1" dirty="0" smtClean="0"/>
              <a:t> </a:t>
            </a:r>
            <a:endParaRPr lang="en-US" b="1" dirty="0"/>
          </a:p>
        </p:txBody>
      </p:sp>
      <p:graphicFrame>
        <p:nvGraphicFramePr>
          <p:cNvPr id="2" name="Diagram 1"/>
          <p:cNvGraphicFramePr/>
          <p:nvPr>
            <p:extLst>
              <p:ext uri="{D42A27DB-BD31-4B8C-83A1-F6EECF244321}">
                <p14:modId xmlns:p14="http://schemas.microsoft.com/office/powerpoint/2010/main" val="519769536"/>
              </p:ext>
            </p:extLst>
          </p:nvPr>
        </p:nvGraphicFramePr>
        <p:xfrm>
          <a:off x="457200" y="738981"/>
          <a:ext cx="11363325" cy="553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733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25234690"/>
              </p:ext>
            </p:extLst>
          </p:nvPr>
        </p:nvGraphicFramePr>
        <p:xfrm>
          <a:off x="0" y="838200"/>
          <a:ext cx="11506200" cy="475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6061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31" y="167185"/>
            <a:ext cx="10972800" cy="1143000"/>
          </a:xfrm>
        </p:spPr>
        <p:txBody>
          <a:bodyPr>
            <a:normAutofit/>
          </a:bodyPr>
          <a:lstStyle/>
          <a:p>
            <a:r>
              <a:rPr lang="en-US" sz="3200" dirty="0" smtClean="0"/>
              <a:t>Feedback and Recommendations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6707974"/>
              </p:ext>
            </p:extLst>
          </p:nvPr>
        </p:nvGraphicFramePr>
        <p:xfrm>
          <a:off x="704565" y="1219200"/>
          <a:ext cx="10553131" cy="515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706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6675" y="1219200"/>
            <a:ext cx="10363200" cy="914407"/>
          </a:xfrm>
        </p:spPr>
        <p:txBody>
          <a:bodyPr>
            <a:noAutofit/>
          </a:bodyPr>
          <a:lstStyle/>
          <a:p>
            <a:r>
              <a:rPr lang="en-US" dirty="0"/>
              <a:t>Overview of the NewSTEPs New Disorders Implementation Project </a:t>
            </a:r>
          </a:p>
        </p:txBody>
      </p:sp>
      <p:sp>
        <p:nvSpPr>
          <p:cNvPr id="3" name="Subtitle 2"/>
          <p:cNvSpPr>
            <a:spLocks noGrp="1"/>
          </p:cNvSpPr>
          <p:nvPr>
            <p:ph type="subTitle" idx="1"/>
          </p:nvPr>
        </p:nvSpPr>
        <p:spPr>
          <a:xfrm>
            <a:off x="914400" y="2133607"/>
            <a:ext cx="9296400" cy="4038593"/>
          </a:xfrm>
        </p:spPr>
        <p:txBody>
          <a:bodyPr>
            <a:normAutofit fontScale="77500" lnSpcReduction="20000"/>
          </a:bodyPr>
          <a:lstStyle/>
          <a:p>
            <a:endParaRPr lang="en-US" sz="5100" dirty="0"/>
          </a:p>
          <a:p>
            <a:r>
              <a:rPr lang="en-US" sz="3100" dirty="0" smtClean="0"/>
              <a:t>Kshea Hale, MPH</a:t>
            </a:r>
          </a:p>
          <a:p>
            <a:r>
              <a:rPr lang="en-US" sz="3100" dirty="0" smtClean="0"/>
              <a:t>Sr. Specialist, Newborn Screening and Genetics </a:t>
            </a:r>
          </a:p>
          <a:p>
            <a:endParaRPr lang="en-US" i="1" dirty="0" smtClean="0">
              <a:solidFill>
                <a:schemeClr val="tx1"/>
              </a:solidFill>
            </a:endParaRPr>
          </a:p>
          <a:p>
            <a:endParaRPr lang="en-US" i="1" dirty="0" smtClean="0">
              <a:solidFill>
                <a:schemeClr val="tx1"/>
              </a:solidFill>
            </a:endParaRPr>
          </a:p>
          <a:p>
            <a:endParaRPr lang="en-US" i="1" dirty="0" smtClean="0">
              <a:solidFill>
                <a:schemeClr val="tx1"/>
              </a:solidFill>
            </a:endParaRPr>
          </a:p>
          <a:p>
            <a:r>
              <a:rPr lang="en-US" i="1" dirty="0" smtClean="0">
                <a:solidFill>
                  <a:schemeClr val="tx1"/>
                </a:solidFill>
              </a:rPr>
              <a:t>This </a:t>
            </a:r>
            <a:r>
              <a:rPr lang="en-US" i="1" dirty="0">
                <a:solidFill>
                  <a:schemeClr val="tx1"/>
                </a:solidFill>
              </a:rPr>
              <a:t>work was supported by the Association of Public Health Laboratories through the Health Resources and Services Administration (HRSA) of the U.S. Department of Health and Human Services (HHS) under grant number # UG9MC30369 New Disorders Implementation Project for $4,000,000.This information or content and conclusions are those of the author and should not be construed as the official position or policy of, nor should any endorsements be inferred by HRSA, HHS or the U.S. Government.</a:t>
            </a:r>
            <a:endParaRPr lang="en-US" dirty="0">
              <a:solidFill>
                <a:schemeClr val="tx1"/>
              </a:solidFill>
            </a:endParaRPr>
          </a:p>
          <a:p>
            <a:endParaRPr lang="en-US" dirty="0"/>
          </a:p>
        </p:txBody>
      </p:sp>
    </p:spTree>
    <p:extLst>
      <p:ext uri="{BB962C8B-B14F-4D97-AF65-F5344CB8AC3E}">
        <p14:creationId xmlns:p14="http://schemas.microsoft.com/office/powerpoint/2010/main" val="3034211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17489"/>
            <a:ext cx="10972800" cy="1143000"/>
          </a:xfrm>
        </p:spPr>
        <p:txBody>
          <a:bodyPr>
            <a:normAutofit/>
          </a:bodyPr>
          <a:lstStyle/>
          <a:p>
            <a:r>
              <a:rPr lang="en-US" dirty="0" smtClean="0"/>
              <a:t>Next Steps for Subawardees </a:t>
            </a:r>
            <a:endParaRPr lang="en-US" dirty="0"/>
          </a:p>
        </p:txBody>
      </p:sp>
      <p:sp>
        <p:nvSpPr>
          <p:cNvPr id="4" name="Content Placeholder 3"/>
          <p:cNvSpPr>
            <a:spLocks noGrp="1"/>
          </p:cNvSpPr>
          <p:nvPr>
            <p:ph sz="half" idx="2"/>
          </p:nvPr>
        </p:nvSpPr>
        <p:spPr>
          <a:xfrm>
            <a:off x="6248400" y="762000"/>
            <a:ext cx="5384800" cy="4602163"/>
          </a:xfrm>
        </p:spPr>
        <p:txBody>
          <a:bodyPr>
            <a:normAutofit/>
          </a:bodyPr>
          <a:lstStyle/>
          <a:p>
            <a:pPr>
              <a:spcBef>
                <a:spcPts val="600"/>
              </a:spcBef>
              <a:spcAft>
                <a:spcPts val="600"/>
              </a:spcAft>
            </a:pPr>
            <a:endParaRPr lang="en-US" dirty="0" smtClean="0">
              <a:solidFill>
                <a:schemeClr val="tx1"/>
              </a:solidFill>
            </a:endParaRPr>
          </a:p>
          <a:p>
            <a:pPr>
              <a:spcBef>
                <a:spcPts val="600"/>
              </a:spcBef>
              <a:spcAft>
                <a:spcPts val="600"/>
              </a:spcAft>
            </a:pPr>
            <a:endParaRPr lang="en-US" dirty="0">
              <a:solidFill>
                <a:schemeClr val="tx1"/>
              </a:solidFill>
            </a:endParaRPr>
          </a:p>
          <a:p>
            <a:endParaRPr lang="en-US" dirty="0"/>
          </a:p>
        </p:txBody>
      </p:sp>
      <p:graphicFrame>
        <p:nvGraphicFramePr>
          <p:cNvPr id="7" name="Diagram 6"/>
          <p:cNvGraphicFramePr/>
          <p:nvPr>
            <p:extLst>
              <p:ext uri="{D42A27DB-BD31-4B8C-83A1-F6EECF244321}">
                <p14:modId xmlns:p14="http://schemas.microsoft.com/office/powerpoint/2010/main" val="426058788"/>
              </p:ext>
            </p:extLst>
          </p:nvPr>
        </p:nvGraphicFramePr>
        <p:xfrm>
          <a:off x="419100" y="1331914"/>
          <a:ext cx="11353800" cy="4306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7838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Network Resource Centers: New York, Missouri, and Wisconsin </a:t>
            </a:r>
          </a:p>
        </p:txBody>
      </p:sp>
      <p:sp>
        <p:nvSpPr>
          <p:cNvPr id="3" name="Content Placeholder 2"/>
          <p:cNvSpPr>
            <a:spLocks noGrp="1"/>
          </p:cNvSpPr>
          <p:nvPr>
            <p:ph sz="half" idx="1"/>
          </p:nvPr>
        </p:nvSpPr>
        <p:spPr>
          <a:xfrm>
            <a:off x="609600" y="1752600"/>
            <a:ext cx="5384800" cy="4373564"/>
          </a:xfrm>
        </p:spPr>
        <p:txBody>
          <a:bodyPr>
            <a:normAutofit/>
          </a:bodyPr>
          <a:lstStyle/>
          <a:p>
            <a:pPr lvl="0">
              <a:lnSpc>
                <a:spcPct val="114000"/>
              </a:lnSpc>
              <a:spcBef>
                <a:spcPts val="600"/>
              </a:spcBef>
              <a:spcAft>
                <a:spcPts val="600"/>
              </a:spcAft>
            </a:pPr>
            <a:r>
              <a:rPr lang="en-US" sz="2400" dirty="0" smtClean="0">
                <a:solidFill>
                  <a:schemeClr val="tx1"/>
                </a:solidFill>
              </a:rPr>
              <a:t>135 activities of support</a:t>
            </a:r>
          </a:p>
          <a:p>
            <a:pPr lvl="0">
              <a:lnSpc>
                <a:spcPct val="114000"/>
              </a:lnSpc>
              <a:spcBef>
                <a:spcPts val="600"/>
              </a:spcBef>
              <a:spcAft>
                <a:spcPts val="600"/>
              </a:spcAft>
            </a:pPr>
            <a:r>
              <a:rPr lang="en-US" sz="2400" dirty="0" smtClean="0">
                <a:solidFill>
                  <a:schemeClr val="tx1"/>
                </a:solidFill>
              </a:rPr>
              <a:t>Provided direct assistance to 24 state NBS programs</a:t>
            </a:r>
          </a:p>
          <a:p>
            <a:pPr>
              <a:lnSpc>
                <a:spcPct val="114000"/>
              </a:lnSpc>
              <a:spcBef>
                <a:spcPts val="600"/>
              </a:spcBef>
              <a:spcAft>
                <a:spcPts val="600"/>
              </a:spcAft>
            </a:pPr>
            <a:r>
              <a:rPr lang="en-US" sz="2400" dirty="0">
                <a:solidFill>
                  <a:schemeClr val="tx1"/>
                </a:solidFill>
              </a:rPr>
              <a:t>Facilitated technical assistance via webinars, on-site visits, </a:t>
            </a:r>
            <a:r>
              <a:rPr lang="en-US" sz="2400" dirty="0" smtClean="0">
                <a:solidFill>
                  <a:schemeClr val="tx1"/>
                </a:solidFill>
              </a:rPr>
              <a:t>in-person </a:t>
            </a:r>
            <a:r>
              <a:rPr lang="en-US" sz="2400" dirty="0">
                <a:solidFill>
                  <a:schemeClr val="tx1"/>
                </a:solidFill>
              </a:rPr>
              <a:t>meetings, hands-on workshops, and phone calls</a:t>
            </a:r>
          </a:p>
          <a:p>
            <a:pPr lvl="0">
              <a:lnSpc>
                <a:spcPct val="114000"/>
              </a:lnSpc>
              <a:spcBef>
                <a:spcPts val="600"/>
              </a:spcBef>
              <a:spcAft>
                <a:spcPts val="600"/>
              </a:spcAft>
            </a:pPr>
            <a:endParaRPr lang="en-US" dirty="0" smtClean="0"/>
          </a:p>
          <a:p>
            <a:pPr lvl="0">
              <a:lnSpc>
                <a:spcPct val="114000"/>
              </a:lnSpc>
              <a:spcBef>
                <a:spcPts val="600"/>
              </a:spcBef>
              <a:spcAft>
                <a:spcPts val="600"/>
              </a:spcAft>
            </a:pPr>
            <a:endParaRPr lang="en-US" dirty="0"/>
          </a:p>
        </p:txBody>
      </p:sp>
      <p:sp>
        <p:nvSpPr>
          <p:cNvPr id="4" name="Content Placeholder 3"/>
          <p:cNvSpPr>
            <a:spLocks noGrp="1"/>
          </p:cNvSpPr>
          <p:nvPr>
            <p:ph sz="half" idx="2"/>
          </p:nvPr>
        </p:nvSpPr>
        <p:spPr>
          <a:xfrm>
            <a:off x="6197600" y="1600201"/>
            <a:ext cx="5384800" cy="4525962"/>
          </a:xfrm>
        </p:spPr>
        <p:txBody>
          <a:bodyPr>
            <a:normAutofit/>
          </a:bodyPr>
          <a:lstStyle/>
          <a:p>
            <a:pPr marL="0" indent="0">
              <a:lnSpc>
                <a:spcPct val="114000"/>
              </a:lnSpc>
              <a:buNone/>
            </a:pPr>
            <a:r>
              <a:rPr lang="en-US" sz="2400" dirty="0" smtClean="0">
                <a:solidFill>
                  <a:schemeClr val="tx1"/>
                </a:solidFill>
              </a:rPr>
              <a:t>Examples:</a:t>
            </a:r>
          </a:p>
          <a:p>
            <a:pPr>
              <a:lnSpc>
                <a:spcPct val="114000"/>
              </a:lnSpc>
            </a:pPr>
            <a:r>
              <a:rPr lang="en-US" sz="2400" dirty="0" smtClean="0">
                <a:solidFill>
                  <a:schemeClr val="tx1"/>
                </a:solidFill>
              </a:rPr>
              <a:t>Provided </a:t>
            </a:r>
            <a:r>
              <a:rPr lang="en-US" sz="2400" dirty="0">
                <a:solidFill>
                  <a:schemeClr val="tx1"/>
                </a:solidFill>
              </a:rPr>
              <a:t>sample panels for validation and tested samples for comparison analysis </a:t>
            </a:r>
          </a:p>
          <a:p>
            <a:pPr>
              <a:lnSpc>
                <a:spcPct val="114000"/>
              </a:lnSpc>
            </a:pPr>
            <a:r>
              <a:rPr lang="en-US" sz="2400" dirty="0">
                <a:solidFill>
                  <a:schemeClr val="tx1"/>
                </a:solidFill>
              </a:rPr>
              <a:t>Provided educational resources </a:t>
            </a:r>
            <a:endParaRPr lang="en-US" sz="2400" dirty="0" smtClean="0">
              <a:solidFill>
                <a:schemeClr val="tx1"/>
              </a:solidFill>
            </a:endParaRPr>
          </a:p>
          <a:p>
            <a:pPr>
              <a:lnSpc>
                <a:spcPct val="114000"/>
              </a:lnSpc>
            </a:pPr>
            <a:r>
              <a:rPr lang="en-US" sz="2400" dirty="0">
                <a:solidFill>
                  <a:schemeClr val="tx1"/>
                </a:solidFill>
              </a:rPr>
              <a:t>Held an annual Tandem Mass Spectrometry, DNA Sequencing and Follow-Up Hands-on workshop </a:t>
            </a:r>
          </a:p>
          <a:p>
            <a:endParaRPr lang="en-US" dirty="0">
              <a:solidFill>
                <a:schemeClr val="tx1"/>
              </a:solidFill>
            </a:endParaRPr>
          </a:p>
          <a:p>
            <a:endParaRPr lang="en-US" dirty="0"/>
          </a:p>
        </p:txBody>
      </p:sp>
    </p:spTree>
    <p:extLst>
      <p:ext uri="{BB962C8B-B14F-4D97-AF65-F5344CB8AC3E}">
        <p14:creationId xmlns:p14="http://schemas.microsoft.com/office/powerpoint/2010/main" val="1907194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456234"/>
            <a:ext cx="1600200" cy="461665"/>
          </a:xfrm>
          <a:prstGeom prst="rect">
            <a:avLst/>
          </a:prstGeom>
        </p:spPr>
        <p:txBody>
          <a:bodyPr wrap="square">
            <a:spAutoFit/>
          </a:bodyPr>
          <a:lstStyle/>
          <a:p>
            <a:r>
              <a:rPr lang="en-US" sz="2400" b="1" dirty="0">
                <a:solidFill>
                  <a:srgbClr val="853175"/>
                </a:solidFill>
                <a:latin typeface="Franklin Gothic Book" panose="020B0503020102020204" pitchFamily="34" charset="0"/>
              </a:rPr>
              <a:t>2016</a:t>
            </a:r>
          </a:p>
        </p:txBody>
      </p:sp>
      <p:sp>
        <p:nvSpPr>
          <p:cNvPr id="7" name="Title 1"/>
          <p:cNvSpPr>
            <a:spLocks noGrp="1"/>
          </p:cNvSpPr>
          <p:nvPr>
            <p:ph type="title"/>
          </p:nvPr>
        </p:nvSpPr>
        <p:spPr/>
        <p:txBody>
          <a:bodyPr>
            <a:normAutofit/>
          </a:bodyPr>
          <a:lstStyle/>
          <a:p>
            <a:r>
              <a:rPr lang="en-US" dirty="0"/>
              <a:t>Progress in New Disorders NBS </a:t>
            </a:r>
            <a:r>
              <a:rPr lang="en-US" dirty="0" smtClean="0"/>
              <a:t>Implementation: Pompe </a:t>
            </a:r>
            <a:endParaRPr lang="en-US" dirty="0"/>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1" y="1905000"/>
            <a:ext cx="5566966" cy="3514585"/>
          </a:xfrm>
        </p:spPr>
      </p:pic>
      <p:sp>
        <p:nvSpPr>
          <p:cNvPr id="8" name="Rectangle 7"/>
          <p:cNvSpPr/>
          <p:nvPr/>
        </p:nvSpPr>
        <p:spPr>
          <a:xfrm>
            <a:off x="8225108" y="5419585"/>
            <a:ext cx="1600200" cy="461665"/>
          </a:xfrm>
          <a:prstGeom prst="rect">
            <a:avLst/>
          </a:prstGeom>
        </p:spPr>
        <p:txBody>
          <a:bodyPr wrap="square">
            <a:spAutoFit/>
          </a:bodyPr>
          <a:lstStyle/>
          <a:p>
            <a:r>
              <a:rPr lang="en-US" sz="2400" b="1" dirty="0" smtClean="0">
                <a:solidFill>
                  <a:srgbClr val="853175"/>
                </a:solidFill>
                <a:latin typeface="Franklin Gothic Book" panose="020B0503020102020204" pitchFamily="34" charset="0"/>
              </a:rPr>
              <a:t>2019</a:t>
            </a:r>
            <a:endParaRPr lang="en-US" sz="2400" b="1" dirty="0">
              <a:solidFill>
                <a:srgbClr val="853175"/>
              </a:solidFill>
              <a:latin typeface="Franklin Gothic Book" panose="020B0503020102020204" pitchFamily="34" charset="0"/>
            </a:endParaRPr>
          </a:p>
        </p:txBody>
      </p:sp>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48400" y="1981200"/>
            <a:ext cx="53340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5484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456234"/>
            <a:ext cx="1600200" cy="461665"/>
          </a:xfrm>
          <a:prstGeom prst="rect">
            <a:avLst/>
          </a:prstGeom>
        </p:spPr>
        <p:txBody>
          <a:bodyPr wrap="square">
            <a:spAutoFit/>
          </a:bodyPr>
          <a:lstStyle/>
          <a:p>
            <a:r>
              <a:rPr lang="en-US" sz="2400" b="1" dirty="0">
                <a:solidFill>
                  <a:srgbClr val="853175"/>
                </a:solidFill>
                <a:latin typeface="Franklin Gothic Book" panose="020B0503020102020204" pitchFamily="34" charset="0"/>
              </a:rPr>
              <a:t>2016</a:t>
            </a:r>
          </a:p>
        </p:txBody>
      </p:sp>
      <p:sp>
        <p:nvSpPr>
          <p:cNvPr id="7" name="Title 1"/>
          <p:cNvSpPr>
            <a:spLocks noGrp="1"/>
          </p:cNvSpPr>
          <p:nvPr>
            <p:ph type="title"/>
          </p:nvPr>
        </p:nvSpPr>
        <p:spPr/>
        <p:txBody>
          <a:bodyPr>
            <a:normAutofit/>
          </a:bodyPr>
          <a:lstStyle/>
          <a:p>
            <a:r>
              <a:rPr lang="en-US" dirty="0"/>
              <a:t>Progress in New Disorders NBS Implementation: </a:t>
            </a:r>
            <a:r>
              <a:rPr lang="en-US" dirty="0" smtClean="0"/>
              <a:t>MPS I  </a:t>
            </a:r>
            <a:endParaRPr lang="en-US" dirty="0"/>
          </a:p>
        </p:txBody>
      </p:sp>
      <p:sp>
        <p:nvSpPr>
          <p:cNvPr id="8" name="Rectangle 7"/>
          <p:cNvSpPr/>
          <p:nvPr/>
        </p:nvSpPr>
        <p:spPr>
          <a:xfrm>
            <a:off x="8225108" y="5419585"/>
            <a:ext cx="1600200" cy="461665"/>
          </a:xfrm>
          <a:prstGeom prst="rect">
            <a:avLst/>
          </a:prstGeom>
        </p:spPr>
        <p:txBody>
          <a:bodyPr wrap="square">
            <a:spAutoFit/>
          </a:bodyPr>
          <a:lstStyle/>
          <a:p>
            <a:r>
              <a:rPr lang="en-US" sz="2400" b="1" dirty="0" smtClean="0">
                <a:solidFill>
                  <a:srgbClr val="853175"/>
                </a:solidFill>
                <a:latin typeface="Franklin Gothic Book" panose="020B0503020102020204" pitchFamily="34" charset="0"/>
              </a:rPr>
              <a:t>2019</a:t>
            </a:r>
            <a:endParaRPr lang="en-US" sz="2400" b="1" dirty="0">
              <a:solidFill>
                <a:srgbClr val="853175"/>
              </a:solidFill>
              <a:latin typeface="Franklin Gothic Book" panose="020B0503020102020204" pitchFamily="34" charset="0"/>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0131" y="1905000"/>
            <a:ext cx="5385816" cy="3514584"/>
          </a:xfr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90090" y="1924050"/>
            <a:ext cx="539231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7391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456234"/>
            <a:ext cx="1600200" cy="461665"/>
          </a:xfrm>
          <a:prstGeom prst="rect">
            <a:avLst/>
          </a:prstGeom>
        </p:spPr>
        <p:txBody>
          <a:bodyPr wrap="square">
            <a:spAutoFit/>
          </a:bodyPr>
          <a:lstStyle/>
          <a:p>
            <a:r>
              <a:rPr lang="en-US" sz="2400" b="1" dirty="0">
                <a:solidFill>
                  <a:srgbClr val="853175"/>
                </a:solidFill>
                <a:latin typeface="Franklin Gothic Book" panose="020B0503020102020204" pitchFamily="34" charset="0"/>
              </a:rPr>
              <a:t>2016</a:t>
            </a:r>
          </a:p>
        </p:txBody>
      </p:sp>
      <p:sp>
        <p:nvSpPr>
          <p:cNvPr id="7" name="Title 1"/>
          <p:cNvSpPr>
            <a:spLocks noGrp="1"/>
          </p:cNvSpPr>
          <p:nvPr>
            <p:ph type="title"/>
          </p:nvPr>
        </p:nvSpPr>
        <p:spPr>
          <a:xfrm>
            <a:off x="457200" y="304800"/>
            <a:ext cx="10972800" cy="1143000"/>
          </a:xfrm>
        </p:spPr>
        <p:txBody>
          <a:bodyPr>
            <a:normAutofit/>
          </a:bodyPr>
          <a:lstStyle/>
          <a:p>
            <a:r>
              <a:rPr lang="en-US" dirty="0"/>
              <a:t>Progress in New Disorders NBS Implementation: </a:t>
            </a:r>
            <a:r>
              <a:rPr lang="en-US" dirty="0" smtClean="0"/>
              <a:t>X-ALD</a:t>
            </a:r>
            <a:endParaRPr lang="en-US" dirty="0"/>
          </a:p>
        </p:txBody>
      </p:sp>
      <p:sp>
        <p:nvSpPr>
          <p:cNvPr id="8" name="Rectangle 7"/>
          <p:cNvSpPr/>
          <p:nvPr/>
        </p:nvSpPr>
        <p:spPr>
          <a:xfrm>
            <a:off x="8225108" y="5419585"/>
            <a:ext cx="1600200" cy="461665"/>
          </a:xfrm>
          <a:prstGeom prst="rect">
            <a:avLst/>
          </a:prstGeom>
        </p:spPr>
        <p:txBody>
          <a:bodyPr wrap="square">
            <a:spAutoFit/>
          </a:bodyPr>
          <a:lstStyle/>
          <a:p>
            <a:r>
              <a:rPr lang="en-US" sz="2400" b="1" dirty="0" smtClean="0">
                <a:solidFill>
                  <a:srgbClr val="853175"/>
                </a:solidFill>
                <a:latin typeface="Franklin Gothic Book" panose="020B0503020102020204" pitchFamily="34" charset="0"/>
              </a:rPr>
              <a:t>2019</a:t>
            </a:r>
            <a:endParaRPr lang="en-US" sz="2400" b="1" dirty="0">
              <a:solidFill>
                <a:srgbClr val="853175"/>
              </a:solidFill>
              <a:latin typeface="Franklin Gothic Book" panose="020B0503020102020204"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28800"/>
            <a:ext cx="5715000" cy="3627434"/>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24600" y="1847850"/>
            <a:ext cx="5181600" cy="3501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9685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APHL NewSTEPs: Current and Future New Disorders Activities</a:t>
            </a:r>
            <a:endParaRPr lang="en-US" dirty="0"/>
          </a:p>
        </p:txBody>
      </p:sp>
      <p:sp>
        <p:nvSpPr>
          <p:cNvPr id="3" name="Content Placeholder 2"/>
          <p:cNvSpPr>
            <a:spLocks noGrp="1"/>
          </p:cNvSpPr>
          <p:nvPr>
            <p:ph idx="1"/>
          </p:nvPr>
        </p:nvSpPr>
        <p:spPr>
          <a:xfrm>
            <a:off x="614149" y="1524000"/>
            <a:ext cx="10972800" cy="4525963"/>
          </a:xfrm>
        </p:spPr>
        <p:txBody>
          <a:bodyPr/>
          <a:lstStyle/>
          <a:p>
            <a:pPr lvl="0">
              <a:lnSpc>
                <a:spcPct val="114000"/>
              </a:lnSpc>
              <a:spcBef>
                <a:spcPts val="600"/>
              </a:spcBef>
              <a:spcAft>
                <a:spcPts val="600"/>
              </a:spcAft>
            </a:pPr>
            <a:r>
              <a:rPr lang="en-US" dirty="0" smtClean="0">
                <a:solidFill>
                  <a:schemeClr val="tx1"/>
                </a:solidFill>
              </a:rPr>
              <a:t>New Disorders Implementation Project currently </a:t>
            </a:r>
            <a:r>
              <a:rPr lang="en-US" dirty="0">
                <a:solidFill>
                  <a:schemeClr val="tx1"/>
                </a:solidFill>
              </a:rPr>
              <a:t>in </a:t>
            </a:r>
            <a:r>
              <a:rPr lang="en-US" dirty="0" smtClean="0">
                <a:solidFill>
                  <a:schemeClr val="tx1"/>
                </a:solidFill>
              </a:rPr>
              <a:t>a no-cost extension through August 2019</a:t>
            </a:r>
          </a:p>
          <a:p>
            <a:pPr>
              <a:lnSpc>
                <a:spcPct val="114000"/>
              </a:lnSpc>
              <a:spcBef>
                <a:spcPts val="600"/>
              </a:spcBef>
              <a:spcAft>
                <a:spcPts val="600"/>
              </a:spcAft>
            </a:pPr>
            <a:r>
              <a:rPr lang="en-US" dirty="0">
                <a:solidFill>
                  <a:schemeClr val="tx1"/>
                </a:solidFill>
              </a:rPr>
              <a:t>Fund Onsite TA to Missouri, New York, and Wisconsin NBS </a:t>
            </a:r>
            <a:r>
              <a:rPr lang="en-US" dirty="0" smtClean="0">
                <a:solidFill>
                  <a:schemeClr val="tx1"/>
                </a:solidFill>
              </a:rPr>
              <a:t>programs</a:t>
            </a:r>
          </a:p>
          <a:p>
            <a:pPr lvl="0">
              <a:lnSpc>
                <a:spcPct val="114000"/>
              </a:lnSpc>
              <a:spcBef>
                <a:spcPts val="600"/>
              </a:spcBef>
              <a:spcAft>
                <a:spcPts val="600"/>
              </a:spcAft>
            </a:pPr>
            <a:r>
              <a:rPr lang="en-US" dirty="0" smtClean="0">
                <a:solidFill>
                  <a:schemeClr val="tx1"/>
                </a:solidFill>
              </a:rPr>
              <a:t>New </a:t>
            </a:r>
            <a:r>
              <a:rPr lang="en-US" dirty="0">
                <a:solidFill>
                  <a:schemeClr val="tx1"/>
                </a:solidFill>
              </a:rPr>
              <a:t>Disorders activities will continue (beyond MPS I, Pompe, x-ALD</a:t>
            </a:r>
            <a:r>
              <a:rPr lang="en-US" dirty="0" smtClean="0">
                <a:solidFill>
                  <a:schemeClr val="tx1"/>
                </a:solidFill>
              </a:rPr>
              <a:t>)</a:t>
            </a:r>
          </a:p>
          <a:p>
            <a:pPr lvl="0">
              <a:lnSpc>
                <a:spcPct val="114000"/>
              </a:lnSpc>
              <a:spcBef>
                <a:spcPts val="600"/>
              </a:spcBef>
              <a:spcAft>
                <a:spcPts val="600"/>
              </a:spcAft>
            </a:pPr>
            <a:r>
              <a:rPr lang="en-US" dirty="0" smtClean="0">
                <a:solidFill>
                  <a:schemeClr val="tx1"/>
                </a:solidFill>
              </a:rPr>
              <a:t>Provide support for SMA </a:t>
            </a:r>
          </a:p>
          <a:p>
            <a:pPr lvl="0">
              <a:lnSpc>
                <a:spcPct val="114000"/>
              </a:lnSpc>
              <a:spcBef>
                <a:spcPts val="600"/>
              </a:spcBef>
              <a:spcAft>
                <a:spcPts val="600"/>
              </a:spcAft>
            </a:pPr>
            <a:r>
              <a:rPr lang="en-US" dirty="0" smtClean="0">
                <a:solidFill>
                  <a:schemeClr val="tx1"/>
                </a:solidFill>
              </a:rPr>
              <a:t>Convene a New Disorders Workgroup </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3142501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6" name="Content Placeholder 5"/>
          <p:cNvSpPr>
            <a:spLocks noGrp="1"/>
          </p:cNvSpPr>
          <p:nvPr>
            <p:ph idx="1"/>
          </p:nvPr>
        </p:nvSpPr>
        <p:spPr>
          <a:xfrm>
            <a:off x="609600" y="1398588"/>
            <a:ext cx="6096000" cy="4525963"/>
          </a:xfrm>
        </p:spPr>
        <p:txBody>
          <a:bodyPr/>
          <a:lstStyle/>
          <a:p>
            <a:pPr>
              <a:lnSpc>
                <a:spcPct val="114000"/>
              </a:lnSpc>
              <a:spcBef>
                <a:spcPts val="600"/>
              </a:spcBef>
              <a:spcAft>
                <a:spcPts val="600"/>
              </a:spcAft>
            </a:pPr>
            <a:r>
              <a:rPr lang="en-US" dirty="0" smtClean="0">
                <a:solidFill>
                  <a:schemeClr val="tx1"/>
                </a:solidFill>
              </a:rPr>
              <a:t>Mei Baker</a:t>
            </a:r>
          </a:p>
          <a:p>
            <a:pPr>
              <a:lnSpc>
                <a:spcPct val="114000"/>
              </a:lnSpc>
              <a:spcBef>
                <a:spcPts val="600"/>
              </a:spcBef>
              <a:spcAft>
                <a:spcPts val="600"/>
              </a:spcAft>
            </a:pPr>
            <a:r>
              <a:rPr lang="en-US" dirty="0" smtClean="0">
                <a:solidFill>
                  <a:schemeClr val="tx1"/>
                </a:solidFill>
              </a:rPr>
              <a:t>Natasha Bonhomme </a:t>
            </a:r>
          </a:p>
          <a:p>
            <a:pPr>
              <a:lnSpc>
                <a:spcPct val="114000"/>
              </a:lnSpc>
              <a:spcBef>
                <a:spcPts val="600"/>
              </a:spcBef>
              <a:spcAft>
                <a:spcPts val="600"/>
              </a:spcAft>
            </a:pPr>
            <a:r>
              <a:rPr lang="en-US" dirty="0" smtClean="0">
                <a:solidFill>
                  <a:schemeClr val="tx1"/>
                </a:solidFill>
              </a:rPr>
              <a:t>Michele Caggana </a:t>
            </a:r>
          </a:p>
          <a:p>
            <a:pPr>
              <a:lnSpc>
                <a:spcPct val="114000"/>
              </a:lnSpc>
              <a:spcBef>
                <a:spcPts val="600"/>
              </a:spcBef>
              <a:spcAft>
                <a:spcPts val="600"/>
              </a:spcAft>
            </a:pPr>
            <a:r>
              <a:rPr lang="en-US" dirty="0" smtClean="0">
                <a:solidFill>
                  <a:schemeClr val="tx1"/>
                </a:solidFill>
              </a:rPr>
              <a:t>Patrick Hopkins </a:t>
            </a:r>
          </a:p>
          <a:p>
            <a:pPr>
              <a:lnSpc>
                <a:spcPct val="114000"/>
              </a:lnSpc>
              <a:spcBef>
                <a:spcPts val="600"/>
              </a:spcBef>
              <a:spcAft>
                <a:spcPts val="600"/>
              </a:spcAft>
            </a:pPr>
            <a:r>
              <a:rPr lang="en-US" dirty="0" smtClean="0">
                <a:solidFill>
                  <a:schemeClr val="tx1"/>
                </a:solidFill>
              </a:rPr>
              <a:t>Yvonne Kellar</a:t>
            </a:r>
            <a:r>
              <a:rPr lang="en-US" dirty="0">
                <a:solidFill>
                  <a:schemeClr val="tx1"/>
                </a:solidFill>
              </a:rPr>
              <a:t>-</a:t>
            </a:r>
            <a:r>
              <a:rPr lang="en-US" dirty="0" smtClean="0">
                <a:solidFill>
                  <a:schemeClr val="tx1"/>
                </a:solidFill>
              </a:rPr>
              <a:t>Guenther </a:t>
            </a:r>
          </a:p>
          <a:p>
            <a:pPr>
              <a:lnSpc>
                <a:spcPct val="114000"/>
              </a:lnSpc>
              <a:spcBef>
                <a:spcPts val="600"/>
              </a:spcBef>
              <a:spcAft>
                <a:spcPts val="600"/>
              </a:spcAft>
            </a:pPr>
            <a:r>
              <a:rPr lang="en-US" dirty="0" smtClean="0">
                <a:solidFill>
                  <a:schemeClr val="tx1"/>
                </a:solidFill>
              </a:rPr>
              <a:t>Sikha Singh </a:t>
            </a:r>
          </a:p>
          <a:p>
            <a:endParaRPr lang="en-US" dirty="0"/>
          </a:p>
        </p:txBody>
      </p:sp>
      <p:pic>
        <p:nvPicPr>
          <p:cNvPr id="7" name="Picture 6"/>
          <p:cNvPicPr>
            <a:picLocks noChangeAspect="1"/>
          </p:cNvPicPr>
          <p:nvPr/>
        </p:nvPicPr>
        <p:blipFill>
          <a:blip r:embed="rId3"/>
          <a:stretch>
            <a:fillRect/>
          </a:stretch>
        </p:blipFill>
        <p:spPr>
          <a:xfrm>
            <a:off x="4953000" y="990600"/>
            <a:ext cx="5944115" cy="4456562"/>
          </a:xfrm>
          <a:prstGeom prst="rect">
            <a:avLst/>
          </a:prstGeom>
        </p:spPr>
      </p:pic>
    </p:spTree>
    <p:extLst>
      <p:ext uri="{BB962C8B-B14F-4D97-AF65-F5344CB8AC3E}">
        <p14:creationId xmlns:p14="http://schemas.microsoft.com/office/powerpoint/2010/main" val="145923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685800" y="1417638"/>
            <a:ext cx="10820400" cy="4297362"/>
          </a:xfrm>
          <a:prstGeom prst="rect">
            <a:avLst/>
          </a:prstGeom>
        </p:spPr>
        <p:txBody>
          <a:bodyPr vert="horz" lIns="91440" tIns="45720" rIns="91440" bIns="45720" numCol="1"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Franklin Gothic Book" panose="020B05030201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en-US" sz="2800" dirty="0">
              <a:solidFill>
                <a:schemeClr val="tx1"/>
              </a:solidFill>
            </a:endParaRPr>
          </a:p>
        </p:txBody>
      </p:sp>
      <p:pic>
        <p:nvPicPr>
          <p:cNvPr id="4" name="Picture 3"/>
          <p:cNvPicPr>
            <a:picLocks noChangeAspect="1"/>
          </p:cNvPicPr>
          <p:nvPr/>
        </p:nvPicPr>
        <p:blipFill>
          <a:blip r:embed="rId3"/>
          <a:stretch>
            <a:fillRect/>
          </a:stretch>
        </p:blipFill>
        <p:spPr>
          <a:xfrm>
            <a:off x="4953000" y="1143000"/>
            <a:ext cx="6177566" cy="4068762"/>
          </a:xfrm>
          <a:prstGeom prst="rect">
            <a:avLst/>
          </a:prstGeom>
        </p:spPr>
      </p:pic>
      <p:sp>
        <p:nvSpPr>
          <p:cNvPr id="7" name="Content Placeholder 6"/>
          <p:cNvSpPr>
            <a:spLocks noGrp="1"/>
          </p:cNvSpPr>
          <p:nvPr>
            <p:ph idx="1"/>
          </p:nvPr>
        </p:nvSpPr>
        <p:spPr>
          <a:xfrm>
            <a:off x="990600" y="2278459"/>
            <a:ext cx="4490434" cy="1797843"/>
          </a:xfrm>
        </p:spPr>
        <p:txBody>
          <a:bodyPr>
            <a:normAutofit/>
          </a:bodyPr>
          <a:lstStyle/>
          <a:p>
            <a:pPr marL="0" indent="0">
              <a:buNone/>
            </a:pPr>
            <a:r>
              <a:rPr lang="en-US" dirty="0" smtClean="0">
                <a:solidFill>
                  <a:schemeClr val="tx1"/>
                </a:solidFill>
              </a:rPr>
              <a:t>Kshea Hale </a:t>
            </a:r>
          </a:p>
          <a:p>
            <a:pPr marL="0" indent="0">
              <a:buNone/>
            </a:pPr>
            <a:r>
              <a:rPr lang="en-US" dirty="0" smtClean="0">
                <a:solidFill>
                  <a:schemeClr val="tx1"/>
                </a:solidFill>
                <a:hlinkClick r:id="rId4"/>
              </a:rPr>
              <a:t>Kshea.Hale@aphl.org</a:t>
            </a:r>
            <a:endParaRPr lang="en-US" dirty="0" smtClean="0">
              <a:solidFill>
                <a:schemeClr val="tx1"/>
              </a:solidFill>
            </a:endParaRPr>
          </a:p>
          <a:p>
            <a:pPr marL="0" indent="0">
              <a:buNone/>
            </a:pPr>
            <a:r>
              <a:rPr lang="en-US" dirty="0">
                <a:solidFill>
                  <a:schemeClr val="tx1"/>
                </a:solidFill>
              </a:rPr>
              <a:t>240.485.3842 </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414302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a:xfrm>
            <a:off x="699649" y="1371600"/>
            <a:ext cx="5624951" cy="5181600"/>
          </a:xfrm>
        </p:spPr>
        <p:txBody>
          <a:bodyPr>
            <a:normAutofit/>
          </a:bodyPr>
          <a:lstStyle/>
          <a:p>
            <a:pPr marL="0" indent="0">
              <a:buNone/>
            </a:pPr>
            <a:r>
              <a:rPr lang="en-US" b="1" dirty="0" smtClean="0">
                <a:solidFill>
                  <a:schemeClr val="tx1"/>
                </a:solidFill>
              </a:rPr>
              <a:t>Pompe</a:t>
            </a:r>
            <a:r>
              <a:rPr lang="en-US" dirty="0" smtClean="0">
                <a:solidFill>
                  <a:schemeClr val="tx1"/>
                </a:solidFill>
              </a:rPr>
              <a:t> </a:t>
            </a:r>
          </a:p>
          <a:p>
            <a:r>
              <a:rPr lang="en-US" dirty="0" smtClean="0">
                <a:solidFill>
                  <a:schemeClr val="tx1"/>
                </a:solidFill>
              </a:rPr>
              <a:t>Incidence of 1 in 40,000 births </a:t>
            </a:r>
          </a:p>
          <a:p>
            <a:pPr marL="0" indent="0">
              <a:buNone/>
            </a:pPr>
            <a:r>
              <a:rPr lang="en-US" b="1" dirty="0" smtClean="0">
                <a:solidFill>
                  <a:schemeClr val="tx1"/>
                </a:solidFill>
              </a:rPr>
              <a:t>MPS I</a:t>
            </a:r>
          </a:p>
          <a:p>
            <a:r>
              <a:rPr lang="en-US" dirty="0">
                <a:solidFill>
                  <a:schemeClr val="tx1"/>
                </a:solidFill>
              </a:rPr>
              <a:t>Incidence of </a:t>
            </a:r>
            <a:r>
              <a:rPr lang="en-US" dirty="0" smtClean="0">
                <a:solidFill>
                  <a:schemeClr val="tx1"/>
                </a:solidFill>
              </a:rPr>
              <a:t>1 in 100,000 births</a:t>
            </a:r>
          </a:p>
          <a:p>
            <a:pPr marL="0" indent="0">
              <a:buNone/>
            </a:pPr>
            <a:r>
              <a:rPr lang="en-US" b="1" dirty="0" smtClean="0">
                <a:solidFill>
                  <a:schemeClr val="tx1"/>
                </a:solidFill>
              </a:rPr>
              <a:t>X-ALD </a:t>
            </a:r>
            <a:endParaRPr lang="en-US" dirty="0" smtClean="0">
              <a:solidFill>
                <a:schemeClr val="tx1"/>
              </a:solidFill>
            </a:endParaRPr>
          </a:p>
          <a:p>
            <a:r>
              <a:rPr lang="en-US" dirty="0">
                <a:solidFill>
                  <a:schemeClr val="tx1"/>
                </a:solidFill>
              </a:rPr>
              <a:t>Incidence of 1 </a:t>
            </a:r>
            <a:r>
              <a:rPr lang="en-US" dirty="0" smtClean="0">
                <a:solidFill>
                  <a:schemeClr val="tx1"/>
                </a:solidFill>
              </a:rPr>
              <a:t>in 17,000 people worldwide</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682138" y="713400"/>
            <a:ext cx="2808924" cy="360239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7086600" y="1600200"/>
            <a:ext cx="2928866" cy="36996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8991600" y="2209800"/>
            <a:ext cx="2904399" cy="3847055"/>
          </a:xfrm>
          <a:prstGeom prst="rect">
            <a:avLst/>
          </a:prstGeom>
          <a:ln>
            <a:noFill/>
          </a:ln>
          <a:effectLst>
            <a:outerShdw blurRad="292100" dist="139700" dir="2700000" algn="tl" rotWithShape="0">
              <a:srgbClr val="333333">
                <a:alpha val="65000"/>
              </a:srgbClr>
            </a:outerShdw>
          </a:effectLst>
        </p:spPr>
      </p:pic>
      <p:sp>
        <p:nvSpPr>
          <p:cNvPr id="8" name="Up Arrow 7"/>
          <p:cNvSpPr/>
          <p:nvPr/>
        </p:nvSpPr>
        <p:spPr>
          <a:xfrm>
            <a:off x="6356624" y="3880084"/>
            <a:ext cx="381000" cy="5334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6"/>
          <a:stretch>
            <a:fillRect/>
          </a:stretch>
        </p:blipFill>
        <p:spPr>
          <a:xfrm>
            <a:off x="8043284" y="4837006"/>
            <a:ext cx="445047" cy="560881"/>
          </a:xfrm>
          <a:prstGeom prst="rect">
            <a:avLst/>
          </a:prstGeom>
        </p:spPr>
      </p:pic>
      <p:pic>
        <p:nvPicPr>
          <p:cNvPr id="10" name="Picture 9"/>
          <p:cNvPicPr>
            <a:picLocks noChangeAspect="1"/>
          </p:cNvPicPr>
          <p:nvPr/>
        </p:nvPicPr>
        <p:blipFill>
          <a:blip r:embed="rId6"/>
          <a:stretch>
            <a:fillRect/>
          </a:stretch>
        </p:blipFill>
        <p:spPr>
          <a:xfrm rot="10800000">
            <a:off x="10591800" y="1807539"/>
            <a:ext cx="445047" cy="560881"/>
          </a:xfrm>
          <a:prstGeom prst="rect">
            <a:avLst/>
          </a:prstGeom>
        </p:spPr>
      </p:pic>
      <p:sp>
        <p:nvSpPr>
          <p:cNvPr id="13" name="TextBox 12"/>
          <p:cNvSpPr txBox="1"/>
          <p:nvPr/>
        </p:nvSpPr>
        <p:spPr>
          <a:xfrm>
            <a:off x="3678093" y="4457249"/>
            <a:ext cx="3581400" cy="923330"/>
          </a:xfrm>
          <a:prstGeom prst="rect">
            <a:avLst/>
          </a:prstGeom>
          <a:noFill/>
        </p:spPr>
        <p:txBody>
          <a:bodyPr wrap="square" rtlCol="0">
            <a:spAutoFit/>
          </a:bodyPr>
          <a:lstStyle/>
          <a:p>
            <a:pPr algn="ctr"/>
            <a:r>
              <a:rPr lang="en-US" b="1" i="1" dirty="0" smtClean="0"/>
              <a:t>“I </a:t>
            </a:r>
            <a:r>
              <a:rPr lang="en-US" b="1" i="1" dirty="0"/>
              <a:t>accept the ACHDNCS’s recommendation to add Pompe disease to the RUSP</a:t>
            </a:r>
            <a:r>
              <a:rPr lang="en-US" b="1" i="1" dirty="0" smtClean="0"/>
              <a:t>.”</a:t>
            </a:r>
            <a:endParaRPr lang="en-US" b="1" i="1" dirty="0"/>
          </a:p>
        </p:txBody>
      </p:sp>
      <p:sp>
        <p:nvSpPr>
          <p:cNvPr id="18" name="TextBox 17"/>
          <p:cNvSpPr txBox="1"/>
          <p:nvPr/>
        </p:nvSpPr>
        <p:spPr>
          <a:xfrm>
            <a:off x="6324600" y="5398354"/>
            <a:ext cx="2752164" cy="1200329"/>
          </a:xfrm>
          <a:prstGeom prst="rect">
            <a:avLst/>
          </a:prstGeom>
          <a:noFill/>
        </p:spPr>
        <p:txBody>
          <a:bodyPr wrap="square" rtlCol="0">
            <a:spAutoFit/>
          </a:bodyPr>
          <a:lstStyle/>
          <a:p>
            <a:r>
              <a:rPr lang="en-US" b="1" i="1" dirty="0" smtClean="0"/>
              <a:t>“I </a:t>
            </a:r>
            <a:r>
              <a:rPr lang="en-US" b="1" i="1" dirty="0"/>
              <a:t>accept the ACHDNCS’s recommendation to add MPS I to the RUSP</a:t>
            </a:r>
            <a:r>
              <a:rPr lang="en-US" b="1" i="1" dirty="0" smtClean="0"/>
              <a:t>.”</a:t>
            </a:r>
            <a:endParaRPr lang="en-US" b="1" i="1" dirty="0"/>
          </a:p>
          <a:p>
            <a:endParaRPr lang="en-US" dirty="0"/>
          </a:p>
        </p:txBody>
      </p:sp>
      <p:sp>
        <p:nvSpPr>
          <p:cNvPr id="19" name="TextBox 18"/>
          <p:cNvSpPr txBox="1"/>
          <p:nvPr/>
        </p:nvSpPr>
        <p:spPr>
          <a:xfrm>
            <a:off x="8964246" y="617211"/>
            <a:ext cx="3200400" cy="1200329"/>
          </a:xfrm>
          <a:prstGeom prst="rect">
            <a:avLst/>
          </a:prstGeom>
          <a:noFill/>
        </p:spPr>
        <p:txBody>
          <a:bodyPr wrap="square" rtlCol="0">
            <a:spAutoFit/>
          </a:bodyPr>
          <a:lstStyle/>
          <a:p>
            <a:pPr algn="ctr"/>
            <a:r>
              <a:rPr lang="en-US" b="1" i="1" dirty="0" smtClean="0"/>
              <a:t>“I </a:t>
            </a:r>
            <a:r>
              <a:rPr lang="en-US" b="1" i="1" dirty="0"/>
              <a:t>accept the ACHDNCS’s recommendation to expand the RUSP to include the addition of </a:t>
            </a:r>
          </a:p>
          <a:p>
            <a:pPr algn="ctr"/>
            <a:r>
              <a:rPr lang="en-US" b="1" i="1" dirty="0"/>
              <a:t>X-ALD</a:t>
            </a:r>
            <a:r>
              <a:rPr lang="en-US" b="1" i="1" dirty="0" smtClean="0"/>
              <a:t>.”</a:t>
            </a:r>
            <a:endParaRPr lang="en-US" b="1" i="1" dirty="0"/>
          </a:p>
        </p:txBody>
      </p:sp>
    </p:spTree>
    <p:extLst>
      <p:ext uri="{BB962C8B-B14F-4D97-AF65-F5344CB8AC3E}">
        <p14:creationId xmlns:p14="http://schemas.microsoft.com/office/powerpoint/2010/main" val="1552526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Considerations for Adding a </a:t>
            </a:r>
            <a:r>
              <a:rPr lang="en-US" dirty="0" smtClean="0"/>
              <a:t>Disorder</a:t>
            </a:r>
            <a:endParaRPr lang="en-US" dirty="0"/>
          </a:p>
        </p:txBody>
      </p:sp>
      <p:sp>
        <p:nvSpPr>
          <p:cNvPr id="5" name="Text Placeholder 2"/>
          <p:cNvSpPr txBox="1">
            <a:spLocks/>
          </p:cNvSpPr>
          <p:nvPr/>
        </p:nvSpPr>
        <p:spPr>
          <a:xfrm>
            <a:off x="685800" y="1417638"/>
            <a:ext cx="10058400" cy="4373562"/>
          </a:xfrm>
          <a:prstGeom prst="rect">
            <a:avLst/>
          </a:prstGeom>
        </p:spPr>
        <p:txBody>
          <a:bodyPr vert="horz" lIns="91440" tIns="45720" rIns="91440" bIns="45720" numCol="2"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Franklin Gothic Book" panose="020B05030201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14000"/>
              </a:lnSpc>
              <a:spcBef>
                <a:spcPts val="600"/>
              </a:spcBef>
              <a:spcAft>
                <a:spcPts val="600"/>
              </a:spcAft>
            </a:pPr>
            <a:r>
              <a:rPr lang="en-US" dirty="0" smtClean="0">
                <a:solidFill>
                  <a:schemeClr val="tx1"/>
                </a:solidFill>
              </a:rPr>
              <a:t>Cost to screen</a:t>
            </a:r>
          </a:p>
          <a:p>
            <a:pPr>
              <a:lnSpc>
                <a:spcPct val="114000"/>
              </a:lnSpc>
              <a:spcBef>
                <a:spcPts val="600"/>
              </a:spcBef>
              <a:spcAft>
                <a:spcPts val="600"/>
              </a:spcAft>
            </a:pPr>
            <a:r>
              <a:rPr lang="en-US" dirty="0" smtClean="0">
                <a:solidFill>
                  <a:schemeClr val="tx1"/>
                </a:solidFill>
              </a:rPr>
              <a:t>Technology</a:t>
            </a:r>
          </a:p>
          <a:p>
            <a:pPr>
              <a:lnSpc>
                <a:spcPct val="114000"/>
              </a:lnSpc>
              <a:spcBef>
                <a:spcPts val="600"/>
              </a:spcBef>
              <a:spcAft>
                <a:spcPts val="600"/>
              </a:spcAft>
            </a:pPr>
            <a:r>
              <a:rPr lang="en-US" dirty="0" smtClean="0">
                <a:solidFill>
                  <a:schemeClr val="tx1"/>
                </a:solidFill>
              </a:rPr>
              <a:t>Algorithms</a:t>
            </a:r>
          </a:p>
          <a:p>
            <a:pPr>
              <a:lnSpc>
                <a:spcPct val="114000"/>
              </a:lnSpc>
              <a:spcBef>
                <a:spcPts val="600"/>
              </a:spcBef>
              <a:spcAft>
                <a:spcPts val="600"/>
              </a:spcAft>
            </a:pPr>
            <a:r>
              <a:rPr lang="en-US" dirty="0" smtClean="0">
                <a:solidFill>
                  <a:schemeClr val="tx1"/>
                </a:solidFill>
              </a:rPr>
              <a:t>Fee Increases</a:t>
            </a:r>
          </a:p>
          <a:p>
            <a:pPr>
              <a:lnSpc>
                <a:spcPct val="114000"/>
              </a:lnSpc>
              <a:spcBef>
                <a:spcPts val="600"/>
              </a:spcBef>
              <a:spcAft>
                <a:spcPts val="600"/>
              </a:spcAft>
            </a:pPr>
            <a:r>
              <a:rPr lang="en-US" dirty="0" smtClean="0">
                <a:solidFill>
                  <a:schemeClr val="tx1"/>
                </a:solidFill>
              </a:rPr>
              <a:t>Accepted treatment</a:t>
            </a:r>
          </a:p>
          <a:p>
            <a:pPr>
              <a:lnSpc>
                <a:spcPct val="114000"/>
              </a:lnSpc>
              <a:spcBef>
                <a:spcPts val="600"/>
              </a:spcBef>
              <a:spcAft>
                <a:spcPts val="600"/>
              </a:spcAft>
            </a:pPr>
            <a:r>
              <a:rPr lang="en-US" dirty="0" smtClean="0">
                <a:solidFill>
                  <a:schemeClr val="tx1"/>
                </a:solidFill>
              </a:rPr>
              <a:t>Access to care</a:t>
            </a:r>
          </a:p>
          <a:p>
            <a:pPr>
              <a:lnSpc>
                <a:spcPct val="114000"/>
              </a:lnSpc>
              <a:spcBef>
                <a:spcPts val="600"/>
              </a:spcBef>
              <a:spcAft>
                <a:spcPts val="600"/>
              </a:spcAft>
            </a:pPr>
            <a:r>
              <a:rPr lang="en-US" dirty="0" smtClean="0">
                <a:solidFill>
                  <a:schemeClr val="tx1"/>
                </a:solidFill>
              </a:rPr>
              <a:t>Clinical referral networks</a:t>
            </a:r>
          </a:p>
          <a:p>
            <a:pPr>
              <a:lnSpc>
                <a:spcPct val="114000"/>
              </a:lnSpc>
              <a:spcBef>
                <a:spcPts val="600"/>
              </a:spcBef>
              <a:spcAft>
                <a:spcPts val="600"/>
              </a:spcAft>
            </a:pPr>
            <a:r>
              <a:rPr lang="en-US" dirty="0" smtClean="0">
                <a:solidFill>
                  <a:schemeClr val="tx1"/>
                </a:solidFill>
              </a:rPr>
              <a:t>Late onset versus early onset</a:t>
            </a:r>
          </a:p>
          <a:p>
            <a:pPr>
              <a:lnSpc>
                <a:spcPct val="114000"/>
              </a:lnSpc>
              <a:spcBef>
                <a:spcPts val="600"/>
              </a:spcBef>
              <a:spcAft>
                <a:spcPts val="600"/>
              </a:spcAft>
            </a:pPr>
            <a:r>
              <a:rPr lang="en-US" dirty="0" smtClean="0">
                <a:solidFill>
                  <a:schemeClr val="tx1"/>
                </a:solidFill>
              </a:rPr>
              <a:t>Insurance factors</a:t>
            </a:r>
          </a:p>
          <a:p>
            <a:pPr>
              <a:lnSpc>
                <a:spcPct val="114000"/>
              </a:lnSpc>
              <a:spcBef>
                <a:spcPts val="600"/>
              </a:spcBef>
              <a:spcAft>
                <a:spcPts val="600"/>
              </a:spcAft>
            </a:pPr>
            <a:r>
              <a:rPr lang="en-US" dirty="0" smtClean="0">
                <a:solidFill>
                  <a:schemeClr val="tx1"/>
                </a:solidFill>
              </a:rPr>
              <a:t>Health equity and public health service </a:t>
            </a:r>
          </a:p>
          <a:p>
            <a:pPr>
              <a:lnSpc>
                <a:spcPct val="114000"/>
              </a:lnSpc>
              <a:spcBef>
                <a:spcPts val="600"/>
              </a:spcBef>
              <a:spcAft>
                <a:spcPts val="600"/>
              </a:spcAft>
            </a:pPr>
            <a:r>
              <a:rPr lang="en-US" dirty="0" smtClean="0">
                <a:solidFill>
                  <a:schemeClr val="tx1"/>
                </a:solidFill>
              </a:rPr>
              <a:t>Staffing </a:t>
            </a:r>
          </a:p>
          <a:p>
            <a:pPr marL="0" indent="0">
              <a:buFont typeface="Arial" panose="020B0604020202020204" pitchFamily="34" charset="0"/>
              <a:buNone/>
            </a:pPr>
            <a:endParaRPr lang="en-US" sz="2800" dirty="0">
              <a:solidFill>
                <a:schemeClr val="tx1"/>
              </a:solidFill>
            </a:endParaRPr>
          </a:p>
        </p:txBody>
      </p:sp>
    </p:spTree>
    <p:extLst>
      <p:ext uri="{BB962C8B-B14F-4D97-AF65-F5344CB8AC3E}">
        <p14:creationId xmlns:p14="http://schemas.microsoft.com/office/powerpoint/2010/main" val="4258312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NewSTEPs New Disorders Implementation Project: Overview </a:t>
            </a:r>
            <a:endParaRPr lang="en-US" dirty="0"/>
          </a:p>
        </p:txBody>
      </p:sp>
      <p:sp>
        <p:nvSpPr>
          <p:cNvPr id="5" name="Text Placeholder 2"/>
          <p:cNvSpPr txBox="1">
            <a:spLocks/>
          </p:cNvSpPr>
          <p:nvPr/>
        </p:nvSpPr>
        <p:spPr>
          <a:xfrm>
            <a:off x="685800" y="1417638"/>
            <a:ext cx="10820400" cy="4297362"/>
          </a:xfrm>
          <a:prstGeom prst="rect">
            <a:avLst/>
          </a:prstGeom>
        </p:spPr>
        <p:txBody>
          <a:bodyPr vert="horz" lIns="91440" tIns="45720" rIns="91440" bIns="45720" numCol="1"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Franklin Gothic Book" panose="020B05030201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14000"/>
              </a:lnSpc>
              <a:spcBef>
                <a:spcPts val="600"/>
              </a:spcBef>
              <a:spcAft>
                <a:spcPts val="600"/>
              </a:spcAft>
            </a:pPr>
            <a:r>
              <a:rPr lang="en-US" dirty="0">
                <a:solidFill>
                  <a:schemeClr val="tx1"/>
                </a:solidFill>
              </a:rPr>
              <a:t>Two-year cooperative agreement</a:t>
            </a:r>
          </a:p>
          <a:p>
            <a:pPr>
              <a:lnSpc>
                <a:spcPct val="114000"/>
              </a:lnSpc>
              <a:spcBef>
                <a:spcPts val="600"/>
              </a:spcBef>
              <a:spcAft>
                <a:spcPts val="600"/>
              </a:spcAft>
            </a:pPr>
            <a:r>
              <a:rPr lang="en-US" dirty="0">
                <a:solidFill>
                  <a:schemeClr val="tx1"/>
                </a:solidFill>
              </a:rPr>
              <a:t>Implementation of newborn screening for Pompe Disease, Mucopolysaccharidosis type I (MPS I) and X-linked Adrenoleukodystrophy (X-ALD</a:t>
            </a:r>
            <a:r>
              <a:rPr lang="en-US" dirty="0" smtClean="0">
                <a:solidFill>
                  <a:schemeClr val="tx1"/>
                </a:solidFill>
              </a:rPr>
              <a:t>)</a:t>
            </a:r>
          </a:p>
          <a:p>
            <a:pPr>
              <a:lnSpc>
                <a:spcPct val="114000"/>
              </a:lnSpc>
              <a:spcBef>
                <a:spcPts val="600"/>
              </a:spcBef>
              <a:spcAft>
                <a:spcPts val="600"/>
              </a:spcAft>
            </a:pPr>
            <a:r>
              <a:rPr lang="en-US" dirty="0">
                <a:solidFill>
                  <a:schemeClr val="tx1"/>
                </a:solidFill>
              </a:rPr>
              <a:t>Support </a:t>
            </a:r>
            <a:r>
              <a:rPr lang="en-US" dirty="0" smtClean="0">
                <a:solidFill>
                  <a:schemeClr val="tx1"/>
                </a:solidFill>
              </a:rPr>
              <a:t>NBS programs </a:t>
            </a:r>
            <a:r>
              <a:rPr lang="en-US" dirty="0">
                <a:solidFill>
                  <a:schemeClr val="tx1"/>
                </a:solidFill>
              </a:rPr>
              <a:t>through technical and financial means to achieve full implementation of newborn screening for at least one of the new conditions by September 2018 </a:t>
            </a:r>
          </a:p>
          <a:p>
            <a:endParaRPr lang="en-US" sz="2800" dirty="0"/>
          </a:p>
          <a:p>
            <a:pPr marL="0" indent="0">
              <a:buFont typeface="Arial" panose="020B0604020202020204" pitchFamily="34" charset="0"/>
              <a:buNone/>
            </a:pPr>
            <a:endParaRPr lang="en-US" sz="2800" dirty="0">
              <a:solidFill>
                <a:schemeClr val="tx1"/>
              </a:solidFill>
            </a:endParaRPr>
          </a:p>
        </p:txBody>
      </p:sp>
    </p:spTree>
    <p:extLst>
      <p:ext uri="{BB962C8B-B14F-4D97-AF65-F5344CB8AC3E}">
        <p14:creationId xmlns:p14="http://schemas.microsoft.com/office/powerpoint/2010/main" val="2854358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NewSTEPs New Disorders Implementation Project: Goals  </a:t>
            </a:r>
          </a:p>
        </p:txBody>
      </p:sp>
      <p:sp>
        <p:nvSpPr>
          <p:cNvPr id="5" name="Text Placeholder 2"/>
          <p:cNvSpPr txBox="1">
            <a:spLocks/>
          </p:cNvSpPr>
          <p:nvPr/>
        </p:nvSpPr>
        <p:spPr>
          <a:xfrm>
            <a:off x="685800" y="1524000"/>
            <a:ext cx="10820400" cy="4618038"/>
          </a:xfrm>
          <a:prstGeom prst="rect">
            <a:avLst/>
          </a:prstGeom>
        </p:spPr>
        <p:txBody>
          <a:bodyPr vert="horz" lIns="91440" tIns="45720" rIns="91440" bIns="45720" numCol="1"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Franklin Gothic Book" panose="020B05030201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14000"/>
              </a:lnSpc>
              <a:spcBef>
                <a:spcPts val="600"/>
              </a:spcBef>
              <a:spcAft>
                <a:spcPts val="600"/>
              </a:spcAft>
            </a:pPr>
            <a:r>
              <a:rPr lang="en-US" dirty="0" smtClean="0">
                <a:solidFill>
                  <a:schemeClr val="tx1"/>
                </a:solidFill>
              </a:rPr>
              <a:t>Goal 1: Assess needs and allocate resources for new disorder integration in newborn screening systems </a:t>
            </a:r>
          </a:p>
          <a:p>
            <a:pPr>
              <a:lnSpc>
                <a:spcPct val="114000"/>
              </a:lnSpc>
              <a:spcBef>
                <a:spcPts val="600"/>
              </a:spcBef>
              <a:spcAft>
                <a:spcPts val="600"/>
              </a:spcAft>
            </a:pPr>
            <a:r>
              <a:rPr lang="en-US" dirty="0" smtClean="0">
                <a:solidFill>
                  <a:schemeClr val="tx1"/>
                </a:solidFill>
              </a:rPr>
              <a:t>Goal 2:  Authority to implement screening </a:t>
            </a:r>
          </a:p>
          <a:p>
            <a:pPr>
              <a:lnSpc>
                <a:spcPct val="114000"/>
              </a:lnSpc>
              <a:spcBef>
                <a:spcPts val="600"/>
              </a:spcBef>
              <a:spcAft>
                <a:spcPts val="600"/>
              </a:spcAft>
            </a:pPr>
            <a:r>
              <a:rPr lang="en-US" dirty="0" smtClean="0">
                <a:solidFill>
                  <a:schemeClr val="tx1"/>
                </a:solidFill>
              </a:rPr>
              <a:t>Goal 3: Implementation of laboratory and follow-up screening</a:t>
            </a:r>
          </a:p>
          <a:p>
            <a:pPr>
              <a:lnSpc>
                <a:spcPct val="114000"/>
              </a:lnSpc>
              <a:spcBef>
                <a:spcPts val="600"/>
              </a:spcBef>
              <a:spcAft>
                <a:spcPts val="600"/>
              </a:spcAft>
            </a:pPr>
            <a:r>
              <a:rPr lang="en-US" dirty="0" smtClean="0">
                <a:solidFill>
                  <a:schemeClr val="tx1"/>
                </a:solidFill>
              </a:rPr>
              <a:t>Goal 4: Community, parent, and provider education </a:t>
            </a:r>
          </a:p>
          <a:p>
            <a:endParaRPr lang="en-US" sz="2800" dirty="0">
              <a:solidFill>
                <a:schemeClr val="tx1"/>
              </a:solidFill>
            </a:endParaRPr>
          </a:p>
          <a:p>
            <a:pPr marL="0" indent="0">
              <a:buFont typeface="Arial" panose="020B0604020202020204" pitchFamily="34" charset="0"/>
              <a:buNone/>
            </a:pPr>
            <a:endParaRPr lang="en-US" sz="2800" dirty="0">
              <a:solidFill>
                <a:schemeClr val="tx1"/>
              </a:solidFill>
            </a:endParaRPr>
          </a:p>
        </p:txBody>
      </p:sp>
    </p:spTree>
    <p:extLst>
      <p:ext uri="{BB962C8B-B14F-4D97-AF65-F5344CB8AC3E}">
        <p14:creationId xmlns:p14="http://schemas.microsoft.com/office/powerpoint/2010/main" val="244645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normAutofit/>
          </a:bodyPr>
          <a:lstStyle/>
          <a:p>
            <a:r>
              <a:rPr lang="en-US" dirty="0"/>
              <a:t>NewSTEPs New Disorders Implementation Project: Key </a:t>
            </a:r>
            <a:r>
              <a:rPr lang="en-US" dirty="0" smtClean="0"/>
              <a:t>Objectives and Activities </a:t>
            </a:r>
            <a:endParaRPr lang="en-US" dirty="0"/>
          </a:p>
        </p:txBody>
      </p:sp>
      <p:graphicFrame>
        <p:nvGraphicFramePr>
          <p:cNvPr id="3" name="Diagram 2"/>
          <p:cNvGraphicFramePr/>
          <p:nvPr>
            <p:extLst>
              <p:ext uri="{D42A27DB-BD31-4B8C-83A1-F6EECF244321}">
                <p14:modId xmlns:p14="http://schemas.microsoft.com/office/powerpoint/2010/main" val="330875995"/>
              </p:ext>
            </p:extLst>
          </p:nvPr>
        </p:nvGraphicFramePr>
        <p:xfrm>
          <a:off x="381000" y="1295400"/>
          <a:ext cx="11430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7883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28668" y="4181475"/>
            <a:ext cx="1958531" cy="542924"/>
          </a:xfrm>
          <a:prstGeom prst="rect">
            <a:avLst/>
          </a:prstGeom>
        </p:spPr>
      </p:pic>
      <p:sp>
        <p:nvSpPr>
          <p:cNvPr id="8" name="TextBox 7"/>
          <p:cNvSpPr txBox="1"/>
          <p:nvPr/>
        </p:nvSpPr>
        <p:spPr>
          <a:xfrm>
            <a:off x="1831376" y="5945933"/>
            <a:ext cx="9105132" cy="461665"/>
          </a:xfrm>
          <a:prstGeom prst="rect">
            <a:avLst/>
          </a:prstGeom>
          <a:noFill/>
        </p:spPr>
        <p:txBody>
          <a:bodyPr wrap="square" rtlCol="0">
            <a:spAutoFit/>
          </a:bodyPr>
          <a:lstStyle/>
          <a:p>
            <a:r>
              <a:rPr lang="en-US" sz="2400" b="1" dirty="0" smtClean="0">
                <a:latin typeface="Franklin Gothic Book" panose="020B0503020102020204" pitchFamily="34" charset="0"/>
              </a:rPr>
              <a:t>NewSTEPs New Disorders Implementation Project Subawardees </a:t>
            </a:r>
            <a:endParaRPr lang="en-US" sz="2400" b="1" dirty="0">
              <a:latin typeface="Franklin Gothic Book" panose="020B05030201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19" t="-1436" r="18150" b="6689"/>
          <a:stretch/>
        </p:blipFill>
        <p:spPr>
          <a:xfrm>
            <a:off x="2057400" y="838200"/>
            <a:ext cx="7924800" cy="5029200"/>
          </a:xfrm>
          <a:prstGeom prst="rect">
            <a:avLst/>
          </a:prstGeom>
        </p:spPr>
      </p:pic>
      <p:pic>
        <p:nvPicPr>
          <p:cNvPr id="4" name="Picture 3"/>
          <p:cNvPicPr>
            <a:picLocks noChangeAspect="1"/>
          </p:cNvPicPr>
          <p:nvPr/>
        </p:nvPicPr>
        <p:blipFill>
          <a:blip r:embed="rId5"/>
          <a:stretch>
            <a:fillRect/>
          </a:stretch>
        </p:blipFill>
        <p:spPr>
          <a:xfrm>
            <a:off x="9955374" y="4724399"/>
            <a:ext cx="1627025" cy="325405"/>
          </a:xfrm>
          <a:prstGeom prst="rect">
            <a:avLst/>
          </a:prstGeom>
        </p:spPr>
      </p:pic>
      <p:pic>
        <p:nvPicPr>
          <p:cNvPr id="6" name="Picture 5"/>
          <p:cNvPicPr>
            <a:picLocks noChangeAspect="1"/>
          </p:cNvPicPr>
          <p:nvPr/>
        </p:nvPicPr>
        <p:blipFill>
          <a:blip r:embed="rId6"/>
          <a:stretch>
            <a:fillRect/>
          </a:stretch>
        </p:blipFill>
        <p:spPr>
          <a:xfrm>
            <a:off x="9776256" y="4783882"/>
            <a:ext cx="152413" cy="152413"/>
          </a:xfrm>
          <a:prstGeom prst="rect">
            <a:avLst/>
          </a:prstGeom>
        </p:spPr>
      </p:pic>
      <p:pic>
        <p:nvPicPr>
          <p:cNvPr id="5" name="Picture 4"/>
          <p:cNvPicPr>
            <a:picLocks noChangeAspect="1"/>
          </p:cNvPicPr>
          <p:nvPr/>
        </p:nvPicPr>
        <p:blipFill>
          <a:blip r:embed="rId7"/>
          <a:stretch>
            <a:fillRect/>
          </a:stretch>
        </p:blipFill>
        <p:spPr>
          <a:xfrm>
            <a:off x="9776255" y="4314811"/>
            <a:ext cx="152413" cy="152413"/>
          </a:xfrm>
          <a:prstGeom prst="rect">
            <a:avLst/>
          </a:prstGeom>
        </p:spPr>
      </p:pic>
    </p:spTree>
    <p:extLst>
      <p:ext uri="{BB962C8B-B14F-4D97-AF65-F5344CB8AC3E}">
        <p14:creationId xmlns:p14="http://schemas.microsoft.com/office/powerpoint/2010/main" val="1277028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Disorders NBS Readiness Phases</a:t>
            </a:r>
          </a:p>
        </p:txBody>
      </p:sp>
      <p:sp>
        <p:nvSpPr>
          <p:cNvPr id="5" name="Text Placeholder 2"/>
          <p:cNvSpPr txBox="1">
            <a:spLocks/>
          </p:cNvSpPr>
          <p:nvPr/>
        </p:nvSpPr>
        <p:spPr>
          <a:xfrm>
            <a:off x="685800" y="1417638"/>
            <a:ext cx="10820400" cy="4297362"/>
          </a:xfrm>
          <a:prstGeom prst="rect">
            <a:avLst/>
          </a:prstGeom>
        </p:spPr>
        <p:txBody>
          <a:bodyPr vert="horz" lIns="91440" tIns="45720" rIns="91440" bIns="45720" numCol="1"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Franklin Gothic Book" panose="020B05030201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en-US" sz="2800" dirty="0">
              <a:solidFill>
                <a:schemeClr val="tx1"/>
              </a:solidFill>
            </a:endParaRPr>
          </a:p>
        </p:txBody>
      </p:sp>
      <p:graphicFrame>
        <p:nvGraphicFramePr>
          <p:cNvPr id="4" name="Diagram 3"/>
          <p:cNvGraphicFramePr/>
          <p:nvPr>
            <p:extLst>
              <p:ext uri="{D42A27DB-BD31-4B8C-83A1-F6EECF244321}">
                <p14:modId xmlns:p14="http://schemas.microsoft.com/office/powerpoint/2010/main" val="3310550101"/>
              </p:ext>
            </p:extLst>
          </p:nvPr>
        </p:nvGraphicFramePr>
        <p:xfrm>
          <a:off x="1981200" y="1295400"/>
          <a:ext cx="6781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835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SGTS2016 PPT Template.potx" id="{091F428D-ECC7-405D-9AC1-BB1D376196AE}" vid="{253E6731-DFF7-4B34-88A1-5CCEB1DAC2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CBA0443-BA84-4AB6-AC20-CE44F97F39BD}">
  <ds:schemaRefs>
    <ds:schemaRef ds:uri="ESRI.ArcGIS.Mapping.OfficeIntegration.PowerPointInfo"/>
  </ds:schemaRefs>
</ds:datastoreItem>
</file>

<file path=customXml/itemProps2.xml><?xml version="1.0" encoding="utf-8"?>
<ds:datastoreItem xmlns:ds="http://schemas.openxmlformats.org/officeDocument/2006/customXml" ds:itemID="{47B6EF66-E4D8-4265-8E57-EDFEECE815F3}">
  <ds:schemaRefs>
    <ds:schemaRef ds:uri="ESRI.ArcGIS.Mapping.OfficeIntegration.PowerPointInfo"/>
  </ds:schemaRefs>
</ds:datastoreItem>
</file>

<file path=customXml/itemProps3.xml><?xml version="1.0" encoding="utf-8"?>
<ds:datastoreItem xmlns:ds="http://schemas.openxmlformats.org/officeDocument/2006/customXml" ds:itemID="{5881B42D-5BB1-4299-8D12-10057FC9036B}">
  <ds:schemaRefs>
    <ds:schemaRef ds:uri="ESRI.ArcGIS.Mapping.OfficeIntegration.PowerPointInfo"/>
  </ds:schemaRefs>
</ds:datastoreItem>
</file>

<file path=customXml/itemProps4.xml><?xml version="1.0" encoding="utf-8"?>
<ds:datastoreItem xmlns:ds="http://schemas.openxmlformats.org/officeDocument/2006/customXml" ds:itemID="{B46E41E5-A799-4A90-AA1A-CAD15918951B}">
  <ds:schemaRefs>
    <ds:schemaRef ds:uri="ESRI.ArcGIS.Mapping.OfficeIntegration.PowerPointInfo"/>
  </ds:schemaRefs>
</ds:datastoreItem>
</file>

<file path=customXml/itemProps5.xml><?xml version="1.0" encoding="utf-8"?>
<ds:datastoreItem xmlns:ds="http://schemas.openxmlformats.org/officeDocument/2006/customXml" ds:itemID="{FADFA5F9-8B67-41EB-A89C-9E28C2EE0A7F}">
  <ds:schemaRefs>
    <ds:schemaRef ds:uri="ESRI.ArcGIS.Mapping.OfficeIntegration.PowerPointInfo"/>
  </ds:schemaRefs>
</ds:datastoreItem>
</file>

<file path=customXml/itemProps6.xml><?xml version="1.0" encoding="utf-8"?>
<ds:datastoreItem xmlns:ds="http://schemas.openxmlformats.org/officeDocument/2006/customXml" ds:itemID="{B40366C9-AC39-4A1A-A8E9-651AAA3AB067}">
  <ds:schemaRefs>
    <ds:schemaRef ds:uri="ESRI.ArcGIS.Mapping.OfficeIntegration.PowerPointInfo"/>
  </ds:schemaRefs>
</ds:datastoreItem>
</file>

<file path=customXml/itemProps7.xml><?xml version="1.0" encoding="utf-8"?>
<ds:datastoreItem xmlns:ds="http://schemas.openxmlformats.org/officeDocument/2006/customXml" ds:itemID="{952A0289-B292-451A-AB6A-ACFC5524DDE8}">
  <ds:schemaRefs>
    <ds:schemaRef ds:uri="ESRI.ArcGIS.Mapping.OfficeIntegration.PowerPointInfo"/>
  </ds:schemaRefs>
</ds:datastoreItem>
</file>

<file path=customXml/itemProps8.xml><?xml version="1.0" encoding="utf-8"?>
<ds:datastoreItem xmlns:ds="http://schemas.openxmlformats.org/officeDocument/2006/customXml" ds:itemID="{1E2C46CE-9F3D-4B87-A5A0-79162DF321B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NBSGTS2016 PPT Template</Template>
  <TotalTime>10976</TotalTime>
  <Words>1021</Words>
  <Application>Microsoft Office PowerPoint</Application>
  <PresentationFormat>Widescreen</PresentationFormat>
  <Paragraphs>205</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Franklin Gothic Book</vt:lpstr>
      <vt:lpstr>Franklin Gothic Medium</vt:lpstr>
      <vt:lpstr>Office Theme</vt:lpstr>
      <vt:lpstr>PowerPoint Presentation</vt:lpstr>
      <vt:lpstr>Overview of the NewSTEPs New Disorders Implementation Project </vt:lpstr>
      <vt:lpstr>Background </vt:lpstr>
      <vt:lpstr>State Considerations for Adding a Disorder</vt:lpstr>
      <vt:lpstr>NewSTEPs New Disorders Implementation Project: Overview </vt:lpstr>
      <vt:lpstr>NewSTEPs New Disorders Implementation Project: Goals  </vt:lpstr>
      <vt:lpstr>NewSTEPs New Disorders Implementation Project: Key Objectives and Activities </vt:lpstr>
      <vt:lpstr>PowerPoint Presentation</vt:lpstr>
      <vt:lpstr>New Disorders NBS Readiness Phases</vt:lpstr>
      <vt:lpstr>New Disorders NBS Readiness Phases</vt:lpstr>
      <vt:lpstr>New Disorders NBS Readiness Phases</vt:lpstr>
      <vt:lpstr>New Disorders NBS Readiness Phases</vt:lpstr>
      <vt:lpstr>New Disorders NBS Readiness Phases</vt:lpstr>
      <vt:lpstr>PowerPoint Presentation</vt:lpstr>
      <vt:lpstr>PowerPoint Presentation</vt:lpstr>
      <vt:lpstr>PowerPoint Presentation</vt:lpstr>
      <vt:lpstr>Challenges </vt:lpstr>
      <vt:lpstr>PowerPoint Presentation</vt:lpstr>
      <vt:lpstr>Feedback and Recommendations </vt:lpstr>
      <vt:lpstr>Next Steps for Subawardees </vt:lpstr>
      <vt:lpstr>Peer Network Resource Centers: New York, Missouri, and Wisconsin </vt:lpstr>
      <vt:lpstr>Progress in New Disorders NBS Implementation: Pompe </vt:lpstr>
      <vt:lpstr>Progress in New Disorders NBS Implementation: MPS I  </vt:lpstr>
      <vt:lpstr>Progress in New Disorders NBS Implementation: X-ALD</vt:lpstr>
      <vt:lpstr>APHL NewSTEPs: Current and Future New Disorders Activities</vt:lpstr>
      <vt:lpstr>Special Thanks!!!</vt:lpstr>
      <vt:lpstr>PowerPoint Presentation</vt:lpstr>
    </vt:vector>
  </TitlesOfParts>
  <Company>APHLOPS3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Albrecht, Kristy | APHL</dc:creator>
  <cp:lastModifiedBy>Hale, Kshea | APHL</cp:lastModifiedBy>
  <cp:revision>250</cp:revision>
  <dcterms:created xsi:type="dcterms:W3CDTF">2017-08-02T15:38:21Z</dcterms:created>
  <dcterms:modified xsi:type="dcterms:W3CDTF">2019-06-21T14:16:54Z</dcterms:modified>
</cp:coreProperties>
</file>